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5"/>
    <p:sldMasterId id="2147483695" r:id="rId6"/>
  </p:sldMasterIdLst>
  <p:notesMasterIdLst>
    <p:notesMasterId r:id="rId17"/>
  </p:notesMasterIdLst>
  <p:handoutMasterIdLst>
    <p:handoutMasterId r:id="rId18"/>
  </p:handoutMasterIdLst>
  <p:sldIdLst>
    <p:sldId id="319" r:id="rId7"/>
    <p:sldId id="320" r:id="rId8"/>
    <p:sldId id="741" r:id="rId9"/>
    <p:sldId id="740" r:id="rId10"/>
    <p:sldId id="742" r:id="rId11"/>
    <p:sldId id="743" r:id="rId12"/>
    <p:sldId id="359" r:id="rId13"/>
    <p:sldId id="381" r:id="rId14"/>
    <p:sldId id="382" r:id="rId15"/>
    <p:sldId id="74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52" userDrawn="1">
          <p15:clr>
            <a:srgbClr val="A4A3A4"/>
          </p15:clr>
        </p15:guide>
        <p15:guide id="2" pos="3840" userDrawn="1">
          <p15:clr>
            <a:srgbClr val="A4A3A4"/>
          </p15:clr>
        </p15:guide>
        <p15:guide id="3" orient="horz" pos="1488" userDrawn="1">
          <p15:clr>
            <a:srgbClr val="A4A3A4"/>
          </p15:clr>
        </p15:guide>
        <p15:guide id="4" orient="horz" pos="2464" userDrawn="1">
          <p15:clr>
            <a:srgbClr val="A4A3A4"/>
          </p15:clr>
        </p15:guide>
        <p15:guide id="5" orient="horz" pos="237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128DACE-C298-F74F-9AE7-0879565E3703}" name="Saunders, Sharron (HRSA)" initials="SS(" userId="S::SSaunders@HRSA.Gov::ef772f6e-248b-4d7a-8a69-ca5f61d60d9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art, Jaime" initials="HJ" lastIdx="10" clrIdx="0">
    <p:extLst>
      <p:ext uri="{19B8F6BF-5375-455C-9EA6-DF929625EA0E}">
        <p15:presenceInfo xmlns:p15="http://schemas.microsoft.com/office/powerpoint/2012/main" userId="S-1-5-21-2052111302-884357618-1801674531-45870" providerId="AD"/>
      </p:ext>
    </p:extLst>
  </p:cmAuthor>
  <p:cmAuthor id="2" name="Carter, Mavis (HRSA)" initials="CM(" lastIdx="3" clrIdx="1">
    <p:extLst>
      <p:ext uri="{19B8F6BF-5375-455C-9EA6-DF929625EA0E}">
        <p15:presenceInfo xmlns:p15="http://schemas.microsoft.com/office/powerpoint/2012/main" userId="S-1-5-21-1575576018-681398725-1848903544-551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74B3"/>
    <a:srgbClr val="9F0F1F"/>
    <a:srgbClr val="DAA600"/>
    <a:srgbClr val="DAE5EF"/>
    <a:srgbClr val="DAE6EF"/>
    <a:srgbClr val="DADA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CA7B3C-3F98-494F-93AF-02DEBD3DA57D}" v="163" dt="2023-09-05T14:01:27.8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03" autoAdjust="0"/>
    <p:restoredTop sz="86385" autoAdjust="0"/>
  </p:normalViewPr>
  <p:slideViewPr>
    <p:cSldViewPr snapToGrid="0">
      <p:cViewPr varScale="1">
        <p:scale>
          <a:sx n="79" d="100"/>
          <a:sy n="79" d="100"/>
        </p:scale>
        <p:origin x="120" y="516"/>
      </p:cViewPr>
      <p:guideLst>
        <p:guide orient="horz" pos="2952"/>
        <p:guide pos="3840"/>
        <p:guide orient="horz" pos="1488"/>
        <p:guide orient="horz" pos="2464"/>
        <p:guide orient="horz" pos="2376"/>
      </p:guideLst>
    </p:cSldViewPr>
  </p:slideViewPr>
  <p:outlineViewPr>
    <p:cViewPr>
      <p:scale>
        <a:sx n="33" d="100"/>
        <a:sy n="33" d="100"/>
      </p:scale>
      <p:origin x="0" y="-396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7CE718E-A133-C749-B305-4D3C0202305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CB67775-BEE3-EF46-85FA-8890FB2E01A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5D3436-49C6-564F-B1B5-4DA6DEE558D4}" type="datetimeFigureOut">
              <a:rPr lang="en-US" smtClean="0"/>
              <a:t>9/5/2023</a:t>
            </a:fld>
            <a:endParaRPr lang="en-US"/>
          </a:p>
        </p:txBody>
      </p:sp>
      <p:sp>
        <p:nvSpPr>
          <p:cNvPr id="4" name="Footer Placeholder 3">
            <a:extLst>
              <a:ext uri="{FF2B5EF4-FFF2-40B4-BE49-F238E27FC236}">
                <a16:creationId xmlns:a16="http://schemas.microsoft.com/office/drawing/2014/main" id="{5FF942C2-6334-7947-AE03-94802CF3EC5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22C43AA-B3B7-964B-AD6F-205AB9EB07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BFE7F5E-4A01-6F49-B805-C8B0B82C82A3}" type="slidenum">
              <a:rPr lang="en-US" smtClean="0"/>
              <a:t>‹#›</a:t>
            </a:fld>
            <a:endParaRPr lang="en-US"/>
          </a:p>
        </p:txBody>
      </p:sp>
    </p:spTree>
    <p:extLst>
      <p:ext uri="{BB962C8B-B14F-4D97-AF65-F5344CB8AC3E}">
        <p14:creationId xmlns:p14="http://schemas.microsoft.com/office/powerpoint/2010/main" val="26648488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5B4A6E-39DE-0F4E-BF6E-674DD368DF60}" type="datetimeFigureOut">
              <a:rPr lang="en-US" smtClean="0"/>
              <a:t>9/5/2023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54AC27-72A6-784B-9045-EA5EA0302683}" type="slidenum">
              <a:rPr lang="en-US" smtClean="0"/>
              <a:t>‹#›</a:t>
            </a:fld>
            <a:endParaRPr lang="en-US"/>
          </a:p>
        </p:txBody>
      </p:sp>
    </p:spTree>
    <p:extLst>
      <p:ext uri="{BB962C8B-B14F-4D97-AF65-F5344CB8AC3E}">
        <p14:creationId xmlns:p14="http://schemas.microsoft.com/office/powerpoint/2010/main" val="20878345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54AC27-72A6-784B-9045-EA5EA030268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40463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455">
              <a:defRPr/>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54AC27-72A6-784B-9045-EA5EA030268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95754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54AC27-72A6-784B-9045-EA5EA0302683}" type="slidenum">
              <a:rPr lang="en-US" smtClean="0"/>
              <a:t>7</a:t>
            </a:fld>
            <a:endParaRPr lang="en-US" dirty="0"/>
          </a:p>
        </p:txBody>
      </p:sp>
    </p:spTree>
    <p:extLst>
      <p:ext uri="{BB962C8B-B14F-4D97-AF65-F5344CB8AC3E}">
        <p14:creationId xmlns:p14="http://schemas.microsoft.com/office/powerpoint/2010/main" val="229608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354AC27-72A6-784B-9045-EA5EA0302683}" type="slidenum">
              <a:rPr lang="en-US" smtClean="0"/>
              <a:t>8</a:t>
            </a:fld>
            <a:endParaRPr lang="en-US" dirty="0"/>
          </a:p>
        </p:txBody>
      </p:sp>
    </p:spTree>
    <p:extLst>
      <p:ext uri="{BB962C8B-B14F-4D97-AF65-F5344CB8AC3E}">
        <p14:creationId xmlns:p14="http://schemas.microsoft.com/office/powerpoint/2010/main" val="3156660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354AC27-72A6-784B-9045-EA5EA0302683}" type="slidenum">
              <a:rPr lang="en-US" smtClean="0"/>
              <a:t>9</a:t>
            </a:fld>
            <a:endParaRPr lang="en-US" dirty="0"/>
          </a:p>
        </p:txBody>
      </p:sp>
    </p:spTree>
    <p:extLst>
      <p:ext uri="{BB962C8B-B14F-4D97-AF65-F5344CB8AC3E}">
        <p14:creationId xmlns:p14="http://schemas.microsoft.com/office/powerpoint/2010/main" val="27544653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 Id="rId4" Type="http://schemas.openxmlformats.org/officeDocument/2006/relationships/image" Target="../media/image11.em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12.png"/><Relationship Id="rId4" Type="http://schemas.openxmlformats.org/officeDocument/2006/relationships/image" Target="../media/image2.sv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D775E0-2E33-4595-B663-FB8CE86F2421}"/>
              </a:ext>
            </a:extLst>
          </p:cNvPr>
          <p:cNvSpPr>
            <a:spLocks noGrp="1"/>
          </p:cNvSpPr>
          <p:nvPr>
            <p:ph type="title"/>
          </p:nvPr>
        </p:nvSpPr>
        <p:spPr>
          <a:xfrm>
            <a:off x="1204634" y="2570848"/>
            <a:ext cx="10515600" cy="1325563"/>
          </a:xfrm>
          <a:prstGeom prst="rect">
            <a:avLst/>
          </a:prstGeom>
        </p:spPr>
        <p:txBody>
          <a:bodyPr lIns="0" tIns="0" rIns="0" bIns="0"/>
          <a:lstStyle>
            <a:lvl1pPr>
              <a:defRPr lang="en-CA" sz="8000" spc="-150">
                <a:solidFill>
                  <a:schemeClr val="tx2"/>
                </a:solidFill>
                <a:latin typeface="Arial" panose="020B0604020202020204" pitchFamily="34" charset="0"/>
                <a:ea typeface="+mn-ea"/>
                <a:cs typeface="Arial" panose="020B0604020202020204" pitchFamily="34" charset="0"/>
              </a:defRPr>
            </a:lvl1pPr>
          </a:lstStyle>
          <a:p>
            <a:pPr marL="0" lvl="0" indent="0">
              <a:lnSpc>
                <a:spcPct val="100000"/>
              </a:lnSpc>
              <a:spcBef>
                <a:spcPts val="1000"/>
              </a:spcBef>
              <a:buFont typeface="Arial" panose="020B0604020202020204" pitchFamily="34" charset="0"/>
            </a:pPr>
            <a:endParaRPr lang="en-CA"/>
          </a:p>
        </p:txBody>
      </p:sp>
      <p:sp>
        <p:nvSpPr>
          <p:cNvPr id="35" name="Content Placeholder 2">
            <a:extLst>
              <a:ext uri="{FF2B5EF4-FFF2-40B4-BE49-F238E27FC236}">
                <a16:creationId xmlns:a16="http://schemas.microsoft.com/office/drawing/2014/main" id="{F39CCA55-6196-4D28-9439-0010EB9BEA63}"/>
              </a:ext>
            </a:extLst>
          </p:cNvPr>
          <p:cNvSpPr>
            <a:spLocks noGrp="1"/>
          </p:cNvSpPr>
          <p:nvPr>
            <p:ph sz="quarter" idx="17"/>
          </p:nvPr>
        </p:nvSpPr>
        <p:spPr>
          <a:xfrm>
            <a:off x="1306513" y="3708400"/>
            <a:ext cx="6619875" cy="544513"/>
          </a:xfrm>
          <a:prstGeom prst="rect">
            <a:avLst/>
          </a:prstGeom>
        </p:spPr>
        <p:txBody>
          <a:bodyPr lIns="0" tIns="0" rIns="0" bIns="0"/>
          <a:lstStyle>
            <a:lvl1pPr>
              <a:defRPr lang="en-US" sz="2400" i="0" smtClean="0">
                <a:solidFill>
                  <a:srgbClr val="0070C0"/>
                </a:solidFill>
                <a:latin typeface="Georgia" panose="02040502050405020303" pitchFamily="18" charset="0"/>
              </a:defRPr>
            </a:lvl1pPr>
            <a:lvl2pPr>
              <a:defRPr lang="en-US" sz="2400" b="1" smtClean="0">
                <a:solidFill>
                  <a:schemeClr val="bg1"/>
                </a:solidFill>
                <a:latin typeface="Georgia" panose="02040502050405020303" pitchFamily="18" charset="0"/>
              </a:defRPr>
            </a:lvl2pPr>
            <a:lvl3pPr>
              <a:defRPr lang="en-US" sz="2400" b="1" smtClean="0">
                <a:solidFill>
                  <a:schemeClr val="bg1"/>
                </a:solidFill>
                <a:latin typeface="Georgia" panose="02040502050405020303" pitchFamily="18" charset="0"/>
              </a:defRPr>
            </a:lvl3pPr>
            <a:lvl4pPr>
              <a:defRPr lang="en-US" sz="2400" b="1" smtClean="0">
                <a:solidFill>
                  <a:schemeClr val="bg1"/>
                </a:solidFill>
                <a:latin typeface="Georgia" panose="02040502050405020303" pitchFamily="18" charset="0"/>
              </a:defRPr>
            </a:lvl4pPr>
            <a:lvl5pPr>
              <a:defRPr lang="en-CA" sz="2400" b="1">
                <a:solidFill>
                  <a:schemeClr val="bg1"/>
                </a:solidFill>
                <a:latin typeface="Georgia" panose="02040502050405020303" pitchFamily="18" charset="0"/>
              </a:defRPr>
            </a:lvl5pPr>
          </a:lstStyle>
          <a:p>
            <a:pPr lvl="0">
              <a:lnSpc>
                <a:spcPct val="100000"/>
              </a:lnSpc>
            </a:pPr>
            <a:endParaRPr lang="en-CA"/>
          </a:p>
        </p:txBody>
      </p:sp>
      <p:sp>
        <p:nvSpPr>
          <p:cNvPr id="36" name="Content Placeholder 4">
            <a:extLst>
              <a:ext uri="{FF2B5EF4-FFF2-40B4-BE49-F238E27FC236}">
                <a16:creationId xmlns:a16="http://schemas.microsoft.com/office/drawing/2014/main" id="{57ABE6D8-2585-46A8-8880-188D5B60C4C9}"/>
              </a:ext>
            </a:extLst>
          </p:cNvPr>
          <p:cNvSpPr>
            <a:spLocks noGrp="1"/>
          </p:cNvSpPr>
          <p:nvPr>
            <p:ph sz="quarter" idx="18"/>
          </p:nvPr>
        </p:nvSpPr>
        <p:spPr>
          <a:xfrm>
            <a:off x="1306513" y="4160838"/>
            <a:ext cx="5427662" cy="312737"/>
          </a:xfrm>
          <a:prstGeom prst="rect">
            <a:avLst/>
          </a:prstGeom>
        </p:spPr>
        <p:txBody>
          <a:bodyPr lIns="0" tIns="0" rIns="0" bIns="0"/>
          <a:lstStyle>
            <a:lvl1pPr>
              <a:defRPr lang="en-US" smtClean="0"/>
            </a:lvl1pPr>
            <a:lvl2pPr>
              <a:defRPr lang="en-US" smtClean="0"/>
            </a:lvl2pPr>
            <a:lvl3pPr>
              <a:defRPr lang="en-US" smtClean="0"/>
            </a:lvl3pPr>
            <a:lvl4pPr>
              <a:defRPr lang="en-US" smtClean="0"/>
            </a:lvl4pPr>
            <a:lvl5pPr>
              <a:defRPr lang="en-CA"/>
            </a:lvl5pPr>
          </a:lstStyle>
          <a:p>
            <a:pPr lvl="0"/>
            <a:endParaRPr lang="en-CA"/>
          </a:p>
        </p:txBody>
      </p:sp>
      <p:sp>
        <p:nvSpPr>
          <p:cNvPr id="37" name="Content Placeholder 4">
            <a:extLst>
              <a:ext uri="{FF2B5EF4-FFF2-40B4-BE49-F238E27FC236}">
                <a16:creationId xmlns:a16="http://schemas.microsoft.com/office/drawing/2014/main" id="{424B986E-1B32-4C3D-B0EB-4EF502251B8B}"/>
              </a:ext>
            </a:extLst>
          </p:cNvPr>
          <p:cNvSpPr>
            <a:spLocks noGrp="1"/>
          </p:cNvSpPr>
          <p:nvPr>
            <p:ph sz="quarter" idx="19"/>
          </p:nvPr>
        </p:nvSpPr>
        <p:spPr>
          <a:xfrm>
            <a:off x="1311456" y="4877221"/>
            <a:ext cx="5427662" cy="312737"/>
          </a:xfrm>
          <a:prstGeom prst="rect">
            <a:avLst/>
          </a:prstGeom>
        </p:spPr>
        <p:txBody>
          <a:bodyPr lIns="0" tIns="0" rIns="0" bIns="0"/>
          <a:lstStyle>
            <a:lvl1pPr>
              <a:defRPr lang="en-US" smtClean="0"/>
            </a:lvl1pPr>
            <a:lvl2pPr>
              <a:defRPr lang="en-US" smtClean="0"/>
            </a:lvl2pPr>
            <a:lvl3pPr>
              <a:defRPr lang="en-US" smtClean="0"/>
            </a:lvl3pPr>
            <a:lvl4pPr>
              <a:defRPr lang="en-US" smtClean="0"/>
            </a:lvl4pPr>
            <a:lvl5pPr>
              <a:defRPr lang="en-CA"/>
            </a:lvl5pPr>
          </a:lstStyle>
          <a:p>
            <a:pPr lvl="0"/>
            <a:endParaRPr lang="en-CA"/>
          </a:p>
        </p:txBody>
      </p:sp>
      <p:sp>
        <p:nvSpPr>
          <p:cNvPr id="5" name="Content Placeholder 4">
            <a:extLst>
              <a:ext uri="{FF2B5EF4-FFF2-40B4-BE49-F238E27FC236}">
                <a16:creationId xmlns:a16="http://schemas.microsoft.com/office/drawing/2014/main" id="{F9BFE954-1CB1-42B8-9C3C-E8B450BB80E1}"/>
              </a:ext>
            </a:extLst>
          </p:cNvPr>
          <p:cNvSpPr>
            <a:spLocks noGrp="1"/>
          </p:cNvSpPr>
          <p:nvPr>
            <p:ph sz="quarter" idx="20"/>
          </p:nvPr>
        </p:nvSpPr>
        <p:spPr>
          <a:xfrm>
            <a:off x="1306513" y="5175250"/>
            <a:ext cx="5899150" cy="787400"/>
          </a:xfrm>
          <a:prstGeom prst="rect">
            <a:avLst/>
          </a:prstGeom>
        </p:spPr>
        <p:txBody>
          <a:bodyPr vert="horz" lIns="0" tIns="0" rIns="0" bIns="0" rtlCol="0">
            <a:noAutofit/>
          </a:bodyPr>
          <a:lstStyle>
            <a:lvl1pPr>
              <a:defRPr lang="en-US" b="0" smtClean="0">
                <a:solidFill>
                  <a:schemeClr val="bg2"/>
                </a:solidFill>
              </a:defRPr>
            </a:lvl1pPr>
            <a:lvl2pPr>
              <a:defRPr lang="en-US" smtClean="0"/>
            </a:lvl2pPr>
            <a:lvl3pPr>
              <a:defRPr lang="en-US" smtClean="0"/>
            </a:lvl3pPr>
            <a:lvl4pPr>
              <a:defRPr lang="en-US" smtClean="0"/>
            </a:lvl4pPr>
            <a:lvl5pPr>
              <a:defRPr lang="en-CA"/>
            </a:lvl5pPr>
          </a:lstStyle>
          <a:p>
            <a:pPr marR="0" lvl="0" fontAlgn="auto">
              <a:lnSpc>
                <a:spcPct val="100000"/>
              </a:lnSpc>
              <a:spcBef>
                <a:spcPts val="0"/>
              </a:spcBef>
              <a:spcAft>
                <a:spcPts val="0"/>
              </a:spcAft>
              <a:buClrTx/>
              <a:buSzTx/>
              <a:tabLst/>
            </a:pPr>
            <a:endParaRPr lang="en-CA"/>
          </a:p>
        </p:txBody>
      </p:sp>
      <p:pic>
        <p:nvPicPr>
          <p:cNvPr id="2" name="Picture 1">
            <a:extLst>
              <a:ext uri="{FF2B5EF4-FFF2-40B4-BE49-F238E27FC236}">
                <a16:creationId xmlns:a16="http://schemas.microsoft.com/office/drawing/2014/main" id="{5F6B112B-D486-DC3F-85AA-ADE892DDDFB3}"/>
              </a:ext>
            </a:extLst>
          </p:cNvPr>
          <p:cNvPicPr>
            <a:picLocks noChangeAspect="1"/>
          </p:cNvPicPr>
          <p:nvPr userDrawn="1"/>
        </p:nvPicPr>
        <p:blipFill>
          <a:blip r:embed="rId2"/>
          <a:stretch>
            <a:fillRect/>
          </a:stretch>
        </p:blipFill>
        <p:spPr>
          <a:xfrm>
            <a:off x="10404806" y="6138640"/>
            <a:ext cx="1481581" cy="401785"/>
          </a:xfrm>
          <a:prstGeom prst="rect">
            <a:avLst/>
          </a:prstGeom>
        </p:spPr>
      </p:pic>
    </p:spTree>
    <p:extLst>
      <p:ext uri="{BB962C8B-B14F-4D97-AF65-F5344CB8AC3E}">
        <p14:creationId xmlns:p14="http://schemas.microsoft.com/office/powerpoint/2010/main" val="2272053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Main text -1-col 3/4 wide">
    <p:spTree>
      <p:nvGrpSpPr>
        <p:cNvPr id="1" name=""/>
        <p:cNvGrpSpPr/>
        <p:nvPr/>
      </p:nvGrpSpPr>
      <p:grpSpPr>
        <a:xfrm>
          <a:off x="0" y="0"/>
          <a:ext cx="0" cy="0"/>
          <a:chOff x="0" y="0"/>
          <a:chExt cx="0" cy="0"/>
        </a:xfrm>
      </p:grpSpPr>
      <p:sp>
        <p:nvSpPr>
          <p:cNvPr id="7" name="Text Placeholder 9">
            <a:extLst>
              <a:ext uri="{FF2B5EF4-FFF2-40B4-BE49-F238E27FC236}">
                <a16:creationId xmlns:a16="http://schemas.microsoft.com/office/drawing/2014/main" id="{B7483A37-803F-455D-9BD6-706E7165B1C1}"/>
              </a:ext>
            </a:extLst>
          </p:cNvPr>
          <p:cNvSpPr>
            <a:spLocks noGrp="1"/>
          </p:cNvSpPr>
          <p:nvPr>
            <p:ph type="body" sz="quarter" idx="11"/>
          </p:nvPr>
        </p:nvSpPr>
        <p:spPr>
          <a:xfrm>
            <a:off x="1828801" y="1645920"/>
            <a:ext cx="4700525" cy="4410075"/>
          </a:xfrm>
        </p:spPr>
        <p:txBody>
          <a:bodyPr/>
          <a:lstStyle/>
          <a:p>
            <a:pPr lvl="1"/>
            <a:endParaRPr lang="en-US"/>
          </a:p>
        </p:txBody>
      </p:sp>
      <p:sp>
        <p:nvSpPr>
          <p:cNvPr id="8" name="Title 10">
            <a:extLst>
              <a:ext uri="{FF2B5EF4-FFF2-40B4-BE49-F238E27FC236}">
                <a16:creationId xmlns:a16="http://schemas.microsoft.com/office/drawing/2014/main" id="{2DC6F2F7-3004-41AD-817E-795623706978}"/>
              </a:ext>
            </a:extLst>
          </p:cNvPr>
          <p:cNvSpPr>
            <a:spLocks noGrp="1"/>
          </p:cNvSpPr>
          <p:nvPr>
            <p:ph type="title"/>
          </p:nvPr>
        </p:nvSpPr>
        <p:spPr>
          <a:xfrm>
            <a:off x="1828801" y="-120149"/>
            <a:ext cx="9600627" cy="1137300"/>
          </a:xfrm>
        </p:spPr>
        <p:txBody>
          <a:bodyPr/>
          <a:lstStyle/>
          <a:p>
            <a:endParaRPr lang="en-US"/>
          </a:p>
        </p:txBody>
      </p:sp>
    </p:spTree>
    <p:extLst>
      <p:ext uri="{BB962C8B-B14F-4D97-AF65-F5344CB8AC3E}">
        <p14:creationId xmlns:p14="http://schemas.microsoft.com/office/powerpoint/2010/main" val="739470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upport &amp; Resources &amp; note">
    <p:spTree>
      <p:nvGrpSpPr>
        <p:cNvPr id="1" name=""/>
        <p:cNvGrpSpPr/>
        <p:nvPr/>
      </p:nvGrpSpPr>
      <p:grpSpPr>
        <a:xfrm>
          <a:off x="0" y="0"/>
          <a:ext cx="0" cy="0"/>
          <a:chOff x="0" y="0"/>
          <a:chExt cx="0" cy="0"/>
        </a:xfrm>
      </p:grpSpPr>
      <p:pic>
        <p:nvPicPr>
          <p:cNvPr id="2" name="Graphic 1" descr="Pregnant lady with solid fill">
            <a:extLst>
              <a:ext uri="{FF2B5EF4-FFF2-40B4-BE49-F238E27FC236}">
                <a16:creationId xmlns:a16="http://schemas.microsoft.com/office/drawing/2014/main" id="{1DE80F18-6E63-9936-A56B-B60D4C108E9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7620" y="2098496"/>
            <a:ext cx="5352839" cy="4014629"/>
          </a:xfrm>
          <a:prstGeom prst="rect">
            <a:avLst/>
          </a:prstGeom>
        </p:spPr>
      </p:pic>
      <p:sp>
        <p:nvSpPr>
          <p:cNvPr id="4" name="Title 3">
            <a:extLst>
              <a:ext uri="{FF2B5EF4-FFF2-40B4-BE49-F238E27FC236}">
                <a16:creationId xmlns:a16="http://schemas.microsoft.com/office/drawing/2014/main" id="{BBAA7C1C-4F19-6449-9C6A-07D37E9B524A}"/>
              </a:ext>
            </a:extLst>
          </p:cNvPr>
          <p:cNvSpPr>
            <a:spLocks noGrp="1"/>
          </p:cNvSpPr>
          <p:nvPr>
            <p:ph type="title"/>
          </p:nvPr>
        </p:nvSpPr>
        <p:spPr/>
        <p:txBody>
          <a:bodyPr/>
          <a:lstStyle/>
          <a:p>
            <a:r>
              <a:rPr lang="en-US"/>
              <a:t>Click to edit Master title style</a:t>
            </a:r>
          </a:p>
        </p:txBody>
      </p:sp>
      <p:sp>
        <p:nvSpPr>
          <p:cNvPr id="8" name="Text Placeholder 7">
            <a:extLst>
              <a:ext uri="{FF2B5EF4-FFF2-40B4-BE49-F238E27FC236}">
                <a16:creationId xmlns:a16="http://schemas.microsoft.com/office/drawing/2014/main" id="{CF462715-03B4-B677-82A2-44990DDAA386}"/>
              </a:ext>
            </a:extLst>
          </p:cNvPr>
          <p:cNvSpPr>
            <a:spLocks noGrp="1"/>
          </p:cNvSpPr>
          <p:nvPr>
            <p:ph type="body" sz="quarter" idx="13"/>
          </p:nvPr>
        </p:nvSpPr>
        <p:spPr>
          <a:xfrm>
            <a:off x="1983318" y="1081088"/>
            <a:ext cx="6064249" cy="431800"/>
          </a:xfrm>
        </p:spPr>
        <p:txBody>
          <a:bodyPr/>
          <a:lstStyle>
            <a:lvl1pPr>
              <a:defRPr sz="2000" b="1"/>
            </a:lvl1pPr>
            <a:lvl2pPr marL="7144" indent="0">
              <a:buNone/>
              <a:defRPr/>
            </a:lvl2pPr>
          </a:lstStyle>
          <a:p>
            <a:pPr lvl="0"/>
            <a:r>
              <a:rPr lang="en-US" dirty="0"/>
              <a:t>Click to edit Master text styles</a:t>
            </a:r>
          </a:p>
        </p:txBody>
      </p:sp>
      <p:sp>
        <p:nvSpPr>
          <p:cNvPr id="5" name="Text Placeholder 4">
            <a:extLst>
              <a:ext uri="{FF2B5EF4-FFF2-40B4-BE49-F238E27FC236}">
                <a16:creationId xmlns:a16="http://schemas.microsoft.com/office/drawing/2014/main" id="{5F0EBD98-6E21-2A4A-9A55-B4A1BB5401DD}"/>
              </a:ext>
            </a:extLst>
          </p:cNvPr>
          <p:cNvSpPr>
            <a:spLocks noGrp="1"/>
          </p:cNvSpPr>
          <p:nvPr>
            <p:ph type="body" sz="quarter" idx="11"/>
          </p:nvPr>
        </p:nvSpPr>
        <p:spPr>
          <a:xfrm>
            <a:off x="2637905" y="1704109"/>
            <a:ext cx="8779397" cy="3258589"/>
          </a:xfrm>
          <a:ln>
            <a:noFill/>
          </a:ln>
        </p:spPr>
        <p:txBody>
          <a:bodyPr/>
          <a:lstStyle>
            <a:lvl1pPr marL="0" indent="0">
              <a:tabLst>
                <a:tab pos="6767513" algn="ctr"/>
              </a:tabLst>
              <a:defRPr sz="1800"/>
            </a:lvl1pPr>
            <a:lvl2pPr>
              <a:buClr>
                <a:schemeClr val="tx1"/>
              </a:buClr>
              <a:defRPr sz="1800"/>
            </a:lvl2pPr>
            <a:lvl3pPr>
              <a:buClr>
                <a:schemeClr val="tx1"/>
              </a:buClr>
              <a:defRPr sz="1800"/>
            </a:lvl3pPr>
            <a:lvl4pPr>
              <a:buClr>
                <a:schemeClr val="tx1"/>
              </a:buClr>
              <a:defRPr sz="1800"/>
            </a:lvl4pPr>
            <a:lvl5pPr>
              <a:buClr>
                <a:schemeClr val="tx1"/>
              </a:buCl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a:extLst>
              <a:ext uri="{FF2B5EF4-FFF2-40B4-BE49-F238E27FC236}">
                <a16:creationId xmlns:a16="http://schemas.microsoft.com/office/drawing/2014/main" id="{A2E8CC7A-FB22-32C6-D95F-F240B81F85B1}"/>
              </a:ext>
            </a:extLst>
          </p:cNvPr>
          <p:cNvSpPr>
            <a:spLocks noGrp="1"/>
          </p:cNvSpPr>
          <p:nvPr>
            <p:ph type="body" sz="quarter" idx="12"/>
          </p:nvPr>
        </p:nvSpPr>
        <p:spPr>
          <a:xfrm>
            <a:off x="2637367" y="5910263"/>
            <a:ext cx="8779933" cy="203200"/>
          </a:xfrm>
        </p:spPr>
        <p:txBody>
          <a:bodyPr/>
          <a:lstStyle>
            <a:lvl1pPr>
              <a:defRPr sz="1000" b="0">
                <a:solidFill>
                  <a:schemeClr val="tx2"/>
                </a:solidFill>
              </a:defRPr>
            </a:lvl1pPr>
            <a:lvl2pPr marL="7144" indent="0">
              <a:buNone/>
              <a:defRPr/>
            </a:lvl2pPr>
          </a:lstStyle>
          <a:p>
            <a:pPr lvl="0"/>
            <a:r>
              <a:rPr lang="en-US" dirty="0"/>
              <a:t>Click to edit Master text styles</a:t>
            </a:r>
          </a:p>
        </p:txBody>
      </p:sp>
    </p:spTree>
    <p:extLst>
      <p:ext uri="{BB962C8B-B14F-4D97-AF65-F5344CB8AC3E}">
        <p14:creationId xmlns:p14="http://schemas.microsoft.com/office/powerpoint/2010/main" val="4206569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Column Master">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6CF932D-F490-AC3C-2E62-9281878B45F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7151" y="1078426"/>
            <a:ext cx="8399207" cy="2455164"/>
          </a:xfrm>
          <a:prstGeom prst="rect">
            <a:avLst/>
          </a:prstGeom>
        </p:spPr>
      </p:pic>
      <p:sp>
        <p:nvSpPr>
          <p:cNvPr id="3" name="Title 2">
            <a:extLst>
              <a:ext uri="{FF2B5EF4-FFF2-40B4-BE49-F238E27FC236}">
                <a16:creationId xmlns:a16="http://schemas.microsoft.com/office/drawing/2014/main" id="{D8523B27-B597-AE42-AC7B-12E5973EBF43}"/>
              </a:ext>
            </a:extLst>
          </p:cNvPr>
          <p:cNvSpPr>
            <a:spLocks noGrp="1"/>
          </p:cNvSpPr>
          <p:nvPr>
            <p:ph type="title"/>
          </p:nvPr>
        </p:nvSpPr>
        <p:spPr/>
        <p:txBody>
          <a:bodyPr/>
          <a:lstStyle/>
          <a:p>
            <a:r>
              <a:rPr lang="en-US"/>
              <a:t>Click to edit Master title style</a:t>
            </a:r>
          </a:p>
        </p:txBody>
      </p:sp>
      <p:sp>
        <p:nvSpPr>
          <p:cNvPr id="7" name="Text Placeholder 6">
            <a:extLst>
              <a:ext uri="{FF2B5EF4-FFF2-40B4-BE49-F238E27FC236}">
                <a16:creationId xmlns:a16="http://schemas.microsoft.com/office/drawing/2014/main" id="{743C5DBE-5AA2-228E-CF22-BB6A79D538E5}"/>
              </a:ext>
            </a:extLst>
          </p:cNvPr>
          <p:cNvSpPr>
            <a:spLocks noGrp="1"/>
          </p:cNvSpPr>
          <p:nvPr>
            <p:ph type="body" sz="quarter" idx="12"/>
          </p:nvPr>
        </p:nvSpPr>
        <p:spPr>
          <a:xfrm>
            <a:off x="2637367" y="1662307"/>
            <a:ext cx="1507067" cy="1346200"/>
          </a:xfrm>
        </p:spPr>
        <p:txBody>
          <a:bodyPr/>
          <a:lstStyle>
            <a:lvl1pPr algn="ctr">
              <a:defRPr>
                <a:solidFill>
                  <a:schemeClr val="bg1"/>
                </a:solidFill>
              </a:defRPr>
            </a:lvl1pPr>
          </a:lstStyle>
          <a:p>
            <a:pPr lvl="0"/>
            <a:r>
              <a:rPr lang="en-US" dirty="0"/>
              <a:t>Click to edit Master text styles</a:t>
            </a:r>
          </a:p>
        </p:txBody>
      </p:sp>
      <p:sp>
        <p:nvSpPr>
          <p:cNvPr id="8" name="Text Placeholder 6">
            <a:extLst>
              <a:ext uri="{FF2B5EF4-FFF2-40B4-BE49-F238E27FC236}">
                <a16:creationId xmlns:a16="http://schemas.microsoft.com/office/drawing/2014/main" id="{FC03CD6E-A55F-D241-5A74-D1DA7CFB0FC9}"/>
              </a:ext>
            </a:extLst>
          </p:cNvPr>
          <p:cNvSpPr>
            <a:spLocks noGrp="1"/>
          </p:cNvSpPr>
          <p:nvPr>
            <p:ph type="body" sz="quarter" idx="13"/>
          </p:nvPr>
        </p:nvSpPr>
        <p:spPr>
          <a:xfrm>
            <a:off x="8105287" y="1682717"/>
            <a:ext cx="1507067" cy="1346200"/>
          </a:xfrm>
        </p:spPr>
        <p:txBody>
          <a:bodyPr/>
          <a:lstStyle>
            <a:lvl1pPr algn="ctr">
              <a:defRPr>
                <a:solidFill>
                  <a:schemeClr val="bg1"/>
                </a:solidFill>
              </a:defRPr>
            </a:lvl1pPr>
          </a:lstStyle>
          <a:p>
            <a:pPr lvl="0"/>
            <a:r>
              <a:rPr lang="en-US" dirty="0"/>
              <a:t>Click to edit Master text styles</a:t>
            </a:r>
          </a:p>
        </p:txBody>
      </p:sp>
      <p:sp>
        <p:nvSpPr>
          <p:cNvPr id="5" name="Text Placeholder 4">
            <a:extLst>
              <a:ext uri="{FF2B5EF4-FFF2-40B4-BE49-F238E27FC236}">
                <a16:creationId xmlns:a16="http://schemas.microsoft.com/office/drawing/2014/main" id="{5F0EBD98-6E21-2A4A-9A55-B4A1BB5401DD}"/>
              </a:ext>
            </a:extLst>
          </p:cNvPr>
          <p:cNvSpPr>
            <a:spLocks noGrp="1"/>
          </p:cNvSpPr>
          <p:nvPr>
            <p:ph type="body" sz="quarter" idx="11"/>
          </p:nvPr>
        </p:nvSpPr>
        <p:spPr>
          <a:xfrm>
            <a:off x="908859" y="3827090"/>
            <a:ext cx="10241280" cy="2207950"/>
          </a:xfrm>
          <a:ln>
            <a:noFill/>
          </a:ln>
        </p:spPr>
        <p:txBody>
          <a:bodyPr/>
          <a:lstStyle>
            <a:lvl2pPr>
              <a:buClr>
                <a:schemeClr val="tx1"/>
              </a:buClr>
              <a:defRPr/>
            </a:lvl2pPr>
            <a:lvl3pPr>
              <a:buClr>
                <a:schemeClr val="tx1"/>
              </a:buClr>
              <a:defRPr/>
            </a:lvl3pPr>
            <a:lvl4pPr>
              <a:buClr>
                <a:schemeClr val="tx1"/>
              </a:buClr>
              <a:defRPr/>
            </a:lvl4pPr>
            <a:lvl5pPr>
              <a:buClr>
                <a:schemeClr val="tx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19062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B754A-74C9-1640-A2A7-74FE5FC29A76}"/>
              </a:ext>
            </a:extLst>
          </p:cNvPr>
          <p:cNvSpPr>
            <a:spLocks noGrp="1"/>
          </p:cNvSpPr>
          <p:nvPr>
            <p:ph type="title"/>
          </p:nvPr>
        </p:nvSpPr>
        <p:spPr/>
        <p:txBody>
          <a:bodyPr/>
          <a:lstStyle/>
          <a:p>
            <a:r>
              <a:rPr lang="en-US" dirty="0"/>
              <a:t>Click to edit Master title style</a:t>
            </a:r>
          </a:p>
        </p:txBody>
      </p:sp>
      <p:sp>
        <p:nvSpPr>
          <p:cNvPr id="5" name="Text Placeholder 4">
            <a:extLst>
              <a:ext uri="{FF2B5EF4-FFF2-40B4-BE49-F238E27FC236}">
                <a16:creationId xmlns:a16="http://schemas.microsoft.com/office/drawing/2014/main" id="{5F0EBD98-6E21-2A4A-9A55-B4A1BB5401DD}"/>
              </a:ext>
            </a:extLst>
          </p:cNvPr>
          <p:cNvSpPr>
            <a:spLocks noGrp="1"/>
          </p:cNvSpPr>
          <p:nvPr>
            <p:ph type="body" sz="quarter" idx="11"/>
          </p:nvPr>
        </p:nvSpPr>
        <p:spPr>
          <a:xfrm>
            <a:off x="1828806" y="1280168"/>
            <a:ext cx="9598151" cy="453581"/>
          </a:xfrm>
          <a:ln>
            <a:noFill/>
          </a:ln>
        </p:spPr>
        <p:txBody>
          <a:bodyPr>
            <a:noAutofit/>
          </a:bodyPr>
          <a:lstStyle>
            <a:lvl1pPr marL="0" indent="0">
              <a:lnSpc>
                <a:spcPct val="110000"/>
              </a:lnSpc>
              <a:spcBef>
                <a:spcPts val="0"/>
              </a:spcBef>
              <a:spcAft>
                <a:spcPts val="900"/>
              </a:spcAft>
              <a:buClr>
                <a:schemeClr val="tx1"/>
              </a:buClr>
              <a:buFont typeface="Arial" panose="020B0604020202020204" pitchFamily="34" charset="0"/>
              <a:buNone/>
              <a:tabLst/>
              <a:defRPr sz="1350"/>
            </a:lvl1pPr>
            <a:lvl2pPr marL="171450" indent="-171450">
              <a:lnSpc>
                <a:spcPct val="110000"/>
              </a:lnSpc>
              <a:spcAft>
                <a:spcPts val="900"/>
              </a:spcAft>
              <a:buClr>
                <a:schemeClr val="tx1"/>
              </a:buClr>
              <a:tabLst/>
              <a:defRPr sz="1200"/>
            </a:lvl2pPr>
            <a:lvl3pPr marL="344091" indent="-122635">
              <a:lnSpc>
                <a:spcPct val="110000"/>
              </a:lnSpc>
              <a:spcAft>
                <a:spcPts val="900"/>
              </a:spcAft>
              <a:buClr>
                <a:schemeClr val="tx1"/>
              </a:buClr>
              <a:tabLst/>
              <a:defRPr sz="1200"/>
            </a:lvl3pPr>
            <a:lvl4pPr marL="514350" indent="-132160">
              <a:lnSpc>
                <a:spcPct val="110000"/>
              </a:lnSpc>
              <a:spcAft>
                <a:spcPts val="900"/>
              </a:spcAft>
              <a:buClr>
                <a:schemeClr val="tx1"/>
              </a:buClr>
              <a:tabLst/>
              <a:defRPr sz="1200"/>
            </a:lvl4pPr>
            <a:lvl5pPr marL="645319" indent="-92869">
              <a:lnSpc>
                <a:spcPct val="110000"/>
              </a:lnSpc>
              <a:spcAft>
                <a:spcPts val="900"/>
              </a:spcAft>
              <a:buClr>
                <a:schemeClr val="tx1"/>
              </a:buClr>
              <a:tabLst/>
              <a:defRPr sz="1200"/>
            </a:lvl5pPr>
          </a:lstStyle>
          <a:p>
            <a:pPr lvl="0"/>
            <a:r>
              <a:rPr lang="en-US" dirty="0"/>
              <a:t>Click to edit Master text styles</a:t>
            </a:r>
          </a:p>
        </p:txBody>
      </p:sp>
      <p:sp>
        <p:nvSpPr>
          <p:cNvPr id="6" name="Text Placeholder 4">
            <a:extLst>
              <a:ext uri="{FF2B5EF4-FFF2-40B4-BE49-F238E27FC236}">
                <a16:creationId xmlns:a16="http://schemas.microsoft.com/office/drawing/2014/main" id="{BD87D3D9-3A86-F144-84A5-F16C2644D5EF}"/>
              </a:ext>
            </a:extLst>
          </p:cNvPr>
          <p:cNvSpPr>
            <a:spLocks noGrp="1"/>
          </p:cNvSpPr>
          <p:nvPr>
            <p:ph type="body" sz="quarter" idx="13"/>
          </p:nvPr>
        </p:nvSpPr>
        <p:spPr>
          <a:xfrm>
            <a:off x="1828799" y="3177067"/>
            <a:ext cx="2405151" cy="1275846"/>
          </a:xfrm>
          <a:ln>
            <a:noFill/>
          </a:ln>
        </p:spPr>
        <p:txBody>
          <a:bodyPr>
            <a:noAutofit/>
          </a:bodyPr>
          <a:lstStyle>
            <a:lvl1pPr marL="0" indent="0" algn="ctr">
              <a:lnSpc>
                <a:spcPct val="110000"/>
              </a:lnSpc>
              <a:spcBef>
                <a:spcPts val="0"/>
              </a:spcBef>
              <a:spcAft>
                <a:spcPts val="900"/>
              </a:spcAft>
              <a:buClr>
                <a:schemeClr val="tx1"/>
              </a:buClr>
              <a:buFont typeface="Arial" panose="020B0604020202020204" pitchFamily="34" charset="0"/>
              <a:buNone/>
              <a:tabLst/>
              <a:defRPr sz="1200" b="0">
                <a:solidFill>
                  <a:schemeClr val="bg2"/>
                </a:solidFill>
              </a:defRPr>
            </a:lvl1pPr>
            <a:lvl2pPr marL="171450" indent="-171450">
              <a:lnSpc>
                <a:spcPct val="110000"/>
              </a:lnSpc>
              <a:spcAft>
                <a:spcPts val="900"/>
              </a:spcAft>
              <a:buClr>
                <a:schemeClr val="tx1"/>
              </a:buClr>
              <a:tabLst/>
              <a:defRPr sz="900">
                <a:solidFill>
                  <a:schemeClr val="bg2"/>
                </a:solidFill>
              </a:defRPr>
            </a:lvl2pPr>
            <a:lvl3pPr marL="344091" indent="-122635">
              <a:lnSpc>
                <a:spcPct val="110000"/>
              </a:lnSpc>
              <a:spcAft>
                <a:spcPts val="900"/>
              </a:spcAft>
              <a:buClr>
                <a:schemeClr val="tx1"/>
              </a:buClr>
              <a:tabLst/>
              <a:defRPr sz="900">
                <a:solidFill>
                  <a:schemeClr val="bg2"/>
                </a:solidFill>
              </a:defRPr>
            </a:lvl3pPr>
            <a:lvl4pPr marL="514350" indent="-132160">
              <a:lnSpc>
                <a:spcPct val="110000"/>
              </a:lnSpc>
              <a:spcAft>
                <a:spcPts val="900"/>
              </a:spcAft>
              <a:buClr>
                <a:schemeClr val="tx1"/>
              </a:buClr>
              <a:tabLst/>
              <a:defRPr sz="900">
                <a:solidFill>
                  <a:schemeClr val="bg2"/>
                </a:solidFill>
              </a:defRPr>
            </a:lvl4pPr>
            <a:lvl5pPr marL="645319" indent="-92869">
              <a:lnSpc>
                <a:spcPct val="110000"/>
              </a:lnSpc>
              <a:spcAft>
                <a:spcPts val="900"/>
              </a:spcAft>
              <a:buClr>
                <a:schemeClr val="tx1"/>
              </a:buClr>
              <a:tabLst/>
              <a:defRPr sz="900">
                <a:solidFill>
                  <a:schemeClr val="bg2"/>
                </a:solidFill>
              </a:defRPr>
            </a:lvl5pPr>
          </a:lstStyle>
          <a:p>
            <a:pPr lvl="0"/>
            <a:r>
              <a:rPr lang="en-US" dirty="0"/>
              <a:t>Click to edit Master text styles</a:t>
            </a:r>
          </a:p>
        </p:txBody>
      </p:sp>
      <p:sp>
        <p:nvSpPr>
          <p:cNvPr id="8" name="Text Placeholder 4">
            <a:extLst>
              <a:ext uri="{FF2B5EF4-FFF2-40B4-BE49-F238E27FC236}">
                <a16:creationId xmlns:a16="http://schemas.microsoft.com/office/drawing/2014/main" id="{BF8FA670-3411-5641-8D1D-89440F55FF51}"/>
              </a:ext>
            </a:extLst>
          </p:cNvPr>
          <p:cNvSpPr>
            <a:spLocks noGrp="1"/>
          </p:cNvSpPr>
          <p:nvPr>
            <p:ph type="body" sz="quarter" idx="14"/>
          </p:nvPr>
        </p:nvSpPr>
        <p:spPr>
          <a:xfrm>
            <a:off x="5153893" y="3177067"/>
            <a:ext cx="2793071" cy="1275846"/>
          </a:xfrm>
          <a:ln>
            <a:noFill/>
          </a:ln>
        </p:spPr>
        <p:txBody>
          <a:bodyPr>
            <a:noAutofit/>
          </a:bodyPr>
          <a:lstStyle>
            <a:lvl1pPr marL="0" indent="0" algn="ctr">
              <a:lnSpc>
                <a:spcPct val="110000"/>
              </a:lnSpc>
              <a:spcBef>
                <a:spcPts val="0"/>
              </a:spcBef>
              <a:spcAft>
                <a:spcPts val="900"/>
              </a:spcAft>
              <a:buClr>
                <a:schemeClr val="tx1"/>
              </a:buClr>
              <a:buFont typeface="Arial" panose="020B0604020202020204" pitchFamily="34" charset="0"/>
              <a:buNone/>
              <a:tabLst/>
              <a:defRPr sz="1200" b="0">
                <a:solidFill>
                  <a:schemeClr val="bg2"/>
                </a:solidFill>
              </a:defRPr>
            </a:lvl1pPr>
            <a:lvl2pPr marL="171450" indent="-171450">
              <a:lnSpc>
                <a:spcPct val="110000"/>
              </a:lnSpc>
              <a:spcAft>
                <a:spcPts val="900"/>
              </a:spcAft>
              <a:buClr>
                <a:schemeClr val="tx1"/>
              </a:buClr>
              <a:tabLst/>
              <a:defRPr sz="900">
                <a:solidFill>
                  <a:schemeClr val="bg2"/>
                </a:solidFill>
              </a:defRPr>
            </a:lvl2pPr>
            <a:lvl3pPr marL="344091" indent="-122635">
              <a:lnSpc>
                <a:spcPct val="110000"/>
              </a:lnSpc>
              <a:spcAft>
                <a:spcPts val="900"/>
              </a:spcAft>
              <a:buClr>
                <a:schemeClr val="tx1"/>
              </a:buClr>
              <a:tabLst/>
              <a:defRPr sz="900">
                <a:solidFill>
                  <a:schemeClr val="bg2"/>
                </a:solidFill>
              </a:defRPr>
            </a:lvl3pPr>
            <a:lvl4pPr marL="514350" indent="-132160">
              <a:lnSpc>
                <a:spcPct val="110000"/>
              </a:lnSpc>
              <a:spcAft>
                <a:spcPts val="900"/>
              </a:spcAft>
              <a:buClr>
                <a:schemeClr val="tx1"/>
              </a:buClr>
              <a:tabLst/>
              <a:defRPr sz="900">
                <a:solidFill>
                  <a:schemeClr val="bg2"/>
                </a:solidFill>
              </a:defRPr>
            </a:lvl4pPr>
            <a:lvl5pPr marL="645319" indent="-92869">
              <a:lnSpc>
                <a:spcPct val="110000"/>
              </a:lnSpc>
              <a:spcAft>
                <a:spcPts val="900"/>
              </a:spcAft>
              <a:buClr>
                <a:schemeClr val="tx1"/>
              </a:buClr>
              <a:tabLst/>
              <a:defRPr sz="900">
                <a:solidFill>
                  <a:schemeClr val="bg2"/>
                </a:solidFill>
              </a:defRPr>
            </a:lvl5pPr>
          </a:lstStyle>
          <a:p>
            <a:pPr lvl="0"/>
            <a:r>
              <a:rPr lang="en-US" dirty="0"/>
              <a:t>Click to edit Master text styles</a:t>
            </a:r>
          </a:p>
        </p:txBody>
      </p:sp>
      <p:sp>
        <p:nvSpPr>
          <p:cNvPr id="9" name="Text Placeholder 4">
            <a:extLst>
              <a:ext uri="{FF2B5EF4-FFF2-40B4-BE49-F238E27FC236}">
                <a16:creationId xmlns:a16="http://schemas.microsoft.com/office/drawing/2014/main" id="{C684F7E5-CD8A-FD41-B27C-570BD74B4710}"/>
              </a:ext>
            </a:extLst>
          </p:cNvPr>
          <p:cNvSpPr>
            <a:spLocks noGrp="1"/>
          </p:cNvSpPr>
          <p:nvPr>
            <p:ph type="body" sz="quarter" idx="15"/>
          </p:nvPr>
        </p:nvSpPr>
        <p:spPr>
          <a:xfrm>
            <a:off x="8723886" y="3118883"/>
            <a:ext cx="2315415" cy="1334031"/>
          </a:xfrm>
          <a:ln>
            <a:noFill/>
          </a:ln>
        </p:spPr>
        <p:txBody>
          <a:bodyPr>
            <a:noAutofit/>
          </a:bodyPr>
          <a:lstStyle>
            <a:lvl1pPr marL="0" indent="0" algn="ctr">
              <a:lnSpc>
                <a:spcPct val="110000"/>
              </a:lnSpc>
              <a:spcBef>
                <a:spcPts val="0"/>
              </a:spcBef>
              <a:spcAft>
                <a:spcPts val="900"/>
              </a:spcAft>
              <a:buClr>
                <a:schemeClr val="tx1"/>
              </a:buClr>
              <a:buFont typeface="Arial" panose="020B0604020202020204" pitchFamily="34" charset="0"/>
              <a:buNone/>
              <a:tabLst/>
              <a:defRPr sz="1200" b="0">
                <a:solidFill>
                  <a:schemeClr val="bg2"/>
                </a:solidFill>
              </a:defRPr>
            </a:lvl1pPr>
            <a:lvl2pPr marL="171450" indent="-171450">
              <a:lnSpc>
                <a:spcPct val="110000"/>
              </a:lnSpc>
              <a:spcAft>
                <a:spcPts val="900"/>
              </a:spcAft>
              <a:buClr>
                <a:schemeClr val="tx1"/>
              </a:buClr>
              <a:tabLst/>
              <a:defRPr sz="900">
                <a:solidFill>
                  <a:schemeClr val="bg2"/>
                </a:solidFill>
              </a:defRPr>
            </a:lvl2pPr>
            <a:lvl3pPr marL="344091" indent="-122635">
              <a:lnSpc>
                <a:spcPct val="110000"/>
              </a:lnSpc>
              <a:spcAft>
                <a:spcPts val="900"/>
              </a:spcAft>
              <a:buClr>
                <a:schemeClr val="tx1"/>
              </a:buClr>
              <a:tabLst/>
              <a:defRPr sz="900">
                <a:solidFill>
                  <a:schemeClr val="bg2"/>
                </a:solidFill>
              </a:defRPr>
            </a:lvl3pPr>
            <a:lvl4pPr marL="514350" indent="-132160">
              <a:lnSpc>
                <a:spcPct val="110000"/>
              </a:lnSpc>
              <a:spcAft>
                <a:spcPts val="900"/>
              </a:spcAft>
              <a:buClr>
                <a:schemeClr val="tx1"/>
              </a:buClr>
              <a:tabLst/>
              <a:defRPr sz="900">
                <a:solidFill>
                  <a:schemeClr val="bg2"/>
                </a:solidFill>
              </a:defRPr>
            </a:lvl4pPr>
            <a:lvl5pPr marL="645319" indent="-92869">
              <a:lnSpc>
                <a:spcPct val="110000"/>
              </a:lnSpc>
              <a:spcAft>
                <a:spcPts val="900"/>
              </a:spcAft>
              <a:buClr>
                <a:schemeClr val="tx1"/>
              </a:buClr>
              <a:tabLst/>
              <a:defRPr sz="900">
                <a:solidFill>
                  <a:schemeClr val="bg2"/>
                </a:solidFill>
              </a:defRPr>
            </a:lvl5pPr>
          </a:lstStyle>
          <a:p>
            <a:pPr lvl="0"/>
            <a:r>
              <a:rPr lang="en-US" dirty="0"/>
              <a:t>Click to edit Master text styles</a:t>
            </a:r>
          </a:p>
        </p:txBody>
      </p:sp>
      <p:sp>
        <p:nvSpPr>
          <p:cNvPr id="10" name="Text Placeholder 4">
            <a:extLst>
              <a:ext uri="{FF2B5EF4-FFF2-40B4-BE49-F238E27FC236}">
                <a16:creationId xmlns:a16="http://schemas.microsoft.com/office/drawing/2014/main" id="{93BE81EE-B52D-BB44-AE5F-4DD8BDA6F511}"/>
              </a:ext>
            </a:extLst>
          </p:cNvPr>
          <p:cNvSpPr>
            <a:spLocks noGrp="1"/>
          </p:cNvSpPr>
          <p:nvPr>
            <p:ph type="body" sz="quarter" idx="16"/>
          </p:nvPr>
        </p:nvSpPr>
        <p:spPr>
          <a:xfrm>
            <a:off x="1828800" y="4728877"/>
            <a:ext cx="9598149" cy="1241661"/>
          </a:xfrm>
          <a:ln>
            <a:noFill/>
          </a:ln>
        </p:spPr>
        <p:txBody>
          <a:bodyPr>
            <a:noAutofit/>
          </a:bodyPr>
          <a:lstStyle>
            <a:lvl1pPr marL="0" indent="0">
              <a:lnSpc>
                <a:spcPct val="110000"/>
              </a:lnSpc>
              <a:spcBef>
                <a:spcPts val="0"/>
              </a:spcBef>
              <a:spcAft>
                <a:spcPts val="900"/>
              </a:spcAft>
              <a:buClr>
                <a:schemeClr val="tx1"/>
              </a:buClr>
              <a:buFont typeface="Arial" panose="020B0604020202020204" pitchFamily="34" charset="0"/>
              <a:buNone/>
              <a:tabLst/>
              <a:defRPr sz="1050" b="0">
                <a:solidFill>
                  <a:schemeClr val="bg2"/>
                </a:solidFill>
              </a:defRPr>
            </a:lvl1pPr>
            <a:lvl2pPr marL="171450" indent="-171450">
              <a:lnSpc>
                <a:spcPct val="110000"/>
              </a:lnSpc>
              <a:spcAft>
                <a:spcPts val="900"/>
              </a:spcAft>
              <a:buClr>
                <a:schemeClr val="tx1"/>
              </a:buClr>
              <a:tabLst/>
              <a:defRPr sz="900">
                <a:solidFill>
                  <a:schemeClr val="bg2"/>
                </a:solidFill>
              </a:defRPr>
            </a:lvl2pPr>
            <a:lvl3pPr marL="344091" indent="-122635">
              <a:lnSpc>
                <a:spcPct val="110000"/>
              </a:lnSpc>
              <a:spcAft>
                <a:spcPts val="900"/>
              </a:spcAft>
              <a:buClr>
                <a:schemeClr val="tx1"/>
              </a:buClr>
              <a:tabLst/>
              <a:defRPr sz="900">
                <a:solidFill>
                  <a:schemeClr val="bg2"/>
                </a:solidFill>
              </a:defRPr>
            </a:lvl3pPr>
            <a:lvl4pPr marL="514350" indent="-132160">
              <a:lnSpc>
                <a:spcPct val="110000"/>
              </a:lnSpc>
              <a:spcAft>
                <a:spcPts val="900"/>
              </a:spcAft>
              <a:buClr>
                <a:schemeClr val="tx1"/>
              </a:buClr>
              <a:tabLst/>
              <a:defRPr sz="900">
                <a:solidFill>
                  <a:schemeClr val="bg2"/>
                </a:solidFill>
              </a:defRPr>
            </a:lvl4pPr>
            <a:lvl5pPr marL="645319" indent="-92869">
              <a:lnSpc>
                <a:spcPct val="110000"/>
              </a:lnSpc>
              <a:spcAft>
                <a:spcPts val="900"/>
              </a:spcAft>
              <a:buClr>
                <a:schemeClr val="tx1"/>
              </a:buClr>
              <a:tabLst/>
              <a:defRPr sz="900">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3" name="Group 2">
            <a:extLst>
              <a:ext uri="{FF2B5EF4-FFF2-40B4-BE49-F238E27FC236}">
                <a16:creationId xmlns:a16="http://schemas.microsoft.com/office/drawing/2014/main" id="{A56E75EC-09A3-5D7F-CDDD-20B72057FDDE}"/>
              </a:ext>
            </a:extLst>
          </p:cNvPr>
          <p:cNvGrpSpPr/>
          <p:nvPr userDrawn="1"/>
        </p:nvGrpSpPr>
        <p:grpSpPr>
          <a:xfrm>
            <a:off x="4907198" y="2379111"/>
            <a:ext cx="3294324" cy="1949609"/>
            <a:chOff x="4117049" y="2717199"/>
            <a:chExt cx="2470743" cy="1949609"/>
          </a:xfrm>
        </p:grpSpPr>
        <p:cxnSp>
          <p:nvCxnSpPr>
            <p:cNvPr id="7" name="Straight Connector 6">
              <a:extLst>
                <a:ext uri="{FF2B5EF4-FFF2-40B4-BE49-F238E27FC236}">
                  <a16:creationId xmlns:a16="http://schemas.microsoft.com/office/drawing/2014/main" id="{8705B3E2-48FD-4A37-BB06-A672F08440BA}"/>
                </a:ext>
              </a:extLst>
            </p:cNvPr>
            <p:cNvCxnSpPr/>
            <p:nvPr userDrawn="1"/>
          </p:nvCxnSpPr>
          <p:spPr>
            <a:xfrm>
              <a:off x="4117049" y="2717199"/>
              <a:ext cx="0" cy="194960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C9CF013-D234-91C3-9355-CD753A6366A7}"/>
                </a:ext>
              </a:extLst>
            </p:cNvPr>
            <p:cNvCxnSpPr/>
            <p:nvPr userDrawn="1"/>
          </p:nvCxnSpPr>
          <p:spPr>
            <a:xfrm>
              <a:off x="6587792" y="2717199"/>
              <a:ext cx="0" cy="194960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9" name="Picture 18">
            <a:extLst>
              <a:ext uri="{FF2B5EF4-FFF2-40B4-BE49-F238E27FC236}">
                <a16:creationId xmlns:a16="http://schemas.microsoft.com/office/drawing/2014/main" id="{02F30C58-A980-B225-094A-C6509AA77EB4}"/>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b="54961"/>
          <a:stretch/>
        </p:blipFill>
        <p:spPr>
          <a:xfrm>
            <a:off x="5802856" y="1792459"/>
            <a:ext cx="1575291" cy="1275846"/>
          </a:xfrm>
          <a:prstGeom prst="rect">
            <a:avLst/>
          </a:prstGeom>
        </p:spPr>
      </p:pic>
      <p:pic>
        <p:nvPicPr>
          <p:cNvPr id="20" name="Picture 19">
            <a:extLst>
              <a:ext uri="{FF2B5EF4-FFF2-40B4-BE49-F238E27FC236}">
                <a16:creationId xmlns:a16="http://schemas.microsoft.com/office/drawing/2014/main" id="{2CADC40B-354C-E2BD-EB7D-2F51010833AF}"/>
              </a:ext>
            </a:extLst>
          </p:cNvPr>
          <p:cNvPicPr>
            <a:picLocks noChangeAspect="1"/>
          </p:cNvPicPr>
          <p:nvPr userDrawn="1"/>
        </p:nvPicPr>
        <p:blipFill>
          <a:blip r:embed="rId3"/>
          <a:stretch>
            <a:fillRect/>
          </a:stretch>
        </p:blipFill>
        <p:spPr>
          <a:xfrm>
            <a:off x="9024893" y="1792459"/>
            <a:ext cx="1572768" cy="1241660"/>
          </a:xfrm>
          <a:prstGeom prst="rect">
            <a:avLst/>
          </a:prstGeom>
        </p:spPr>
      </p:pic>
      <p:pic>
        <p:nvPicPr>
          <p:cNvPr id="21" name="Picture 20">
            <a:extLst>
              <a:ext uri="{FF2B5EF4-FFF2-40B4-BE49-F238E27FC236}">
                <a16:creationId xmlns:a16="http://schemas.microsoft.com/office/drawing/2014/main" id="{32F3A698-96A5-3A2A-83B3-BE291C335E64}"/>
              </a:ext>
            </a:extLst>
          </p:cNvPr>
          <p:cNvPicPr>
            <a:picLocks noChangeAspect="1"/>
          </p:cNvPicPr>
          <p:nvPr userDrawn="1"/>
        </p:nvPicPr>
        <p:blipFill rotWithShape="1">
          <a:blip r:embed="rId4" cstate="hqprint">
            <a:extLst>
              <a:ext uri="{28A0092B-C50C-407E-A947-70E740481C1C}">
                <a14:useLocalDpi xmlns:a14="http://schemas.microsoft.com/office/drawing/2010/main"/>
              </a:ext>
            </a:extLst>
          </a:blip>
          <a:srcRect l="23128" r="4780"/>
          <a:stretch/>
        </p:blipFill>
        <p:spPr>
          <a:xfrm>
            <a:off x="2380704" y="1856472"/>
            <a:ext cx="1584960" cy="1172863"/>
          </a:xfrm>
          <a:prstGeom prst="rect">
            <a:avLst/>
          </a:prstGeom>
        </p:spPr>
      </p:pic>
    </p:spTree>
    <p:extLst>
      <p:ext uri="{BB962C8B-B14F-4D97-AF65-F5344CB8AC3E}">
        <p14:creationId xmlns:p14="http://schemas.microsoft.com/office/powerpoint/2010/main" val="1104201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D65E-B8A4-444A-DE8E-20A111800C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784C5F-BEB8-048A-8D89-B64011AE9A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602ECD-777D-06EA-A7DC-1AD63F7B86B8}"/>
              </a:ext>
            </a:extLst>
          </p:cNvPr>
          <p:cNvSpPr>
            <a:spLocks noGrp="1"/>
          </p:cNvSpPr>
          <p:nvPr>
            <p:ph type="dt" sz="half" idx="10"/>
          </p:nvPr>
        </p:nvSpPr>
        <p:spPr/>
        <p:txBody>
          <a:bodyPr/>
          <a:lstStyle/>
          <a:p>
            <a:fld id="{17FB729F-ED05-4DA4-8E07-21101D9BB571}" type="datetimeFigureOut">
              <a:rPr lang="en-US" smtClean="0"/>
              <a:t>9/5/2023</a:t>
            </a:fld>
            <a:endParaRPr lang="en-US"/>
          </a:p>
        </p:txBody>
      </p:sp>
      <p:sp>
        <p:nvSpPr>
          <p:cNvPr id="5" name="Footer Placeholder 4">
            <a:extLst>
              <a:ext uri="{FF2B5EF4-FFF2-40B4-BE49-F238E27FC236}">
                <a16:creationId xmlns:a16="http://schemas.microsoft.com/office/drawing/2014/main" id="{E2558CB5-0E56-B6BA-D1BC-1811480E85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D3C87-3473-03DC-1C27-B82B2CA4AB5D}"/>
              </a:ext>
            </a:extLst>
          </p:cNvPr>
          <p:cNvSpPr>
            <a:spLocks noGrp="1"/>
          </p:cNvSpPr>
          <p:nvPr>
            <p:ph type="sldNum" sz="quarter" idx="12"/>
          </p:nvPr>
        </p:nvSpPr>
        <p:spPr/>
        <p:txBody>
          <a:bodyPr/>
          <a:lstStyle/>
          <a:p>
            <a:fld id="{D81CA51F-4EE5-450B-9F19-46BBD5FCFC6C}" type="slidenum">
              <a:rPr lang="en-US" smtClean="0"/>
              <a:t>‹#›</a:t>
            </a:fld>
            <a:endParaRPr lang="en-US"/>
          </a:p>
        </p:txBody>
      </p:sp>
    </p:spTree>
    <p:extLst>
      <p:ext uri="{BB962C8B-B14F-4D97-AF65-F5344CB8AC3E}">
        <p14:creationId xmlns:p14="http://schemas.microsoft.com/office/powerpoint/2010/main" val="755176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F6B112B-D486-DC3F-85AA-ADE892DDDFB3}"/>
              </a:ext>
            </a:extLst>
          </p:cNvPr>
          <p:cNvPicPr>
            <a:picLocks noChangeAspect="1"/>
          </p:cNvPicPr>
          <p:nvPr userDrawn="1"/>
        </p:nvPicPr>
        <p:blipFill>
          <a:blip r:embed="rId2"/>
          <a:stretch>
            <a:fillRect/>
          </a:stretch>
        </p:blipFill>
        <p:spPr>
          <a:xfrm>
            <a:off x="10404806" y="6138640"/>
            <a:ext cx="1481581" cy="401785"/>
          </a:xfrm>
          <a:prstGeom prst="rect">
            <a:avLst/>
          </a:prstGeom>
        </p:spPr>
      </p:pic>
      <p:sp>
        <p:nvSpPr>
          <p:cNvPr id="4" name="Rectangle 3">
            <a:extLst>
              <a:ext uri="{FF2B5EF4-FFF2-40B4-BE49-F238E27FC236}">
                <a16:creationId xmlns:a16="http://schemas.microsoft.com/office/drawing/2014/main" id="{4ECA6AE4-C972-CB42-3237-E9D748925FDF}"/>
              </a:ext>
            </a:extLst>
          </p:cNvPr>
          <p:cNvSpPr/>
          <p:nvPr userDrawn="1"/>
        </p:nvSpPr>
        <p:spPr>
          <a:xfrm>
            <a:off x="0" y="653146"/>
            <a:ext cx="12192000" cy="781308"/>
          </a:xfrm>
          <a:prstGeom prst="rect">
            <a:avLst/>
          </a:prstGeom>
          <a:solidFill>
            <a:srgbClr val="2374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lumMod val="50000"/>
                </a:schemeClr>
              </a:solidFill>
            </a:endParaRPr>
          </a:p>
        </p:txBody>
      </p:sp>
      <p:pic>
        <p:nvPicPr>
          <p:cNvPr id="6" name="Graphic 5">
            <a:extLst>
              <a:ext uri="{FF2B5EF4-FFF2-40B4-BE49-F238E27FC236}">
                <a16:creationId xmlns:a16="http://schemas.microsoft.com/office/drawing/2014/main" id="{AF9EB25C-38FB-3C95-2D33-CBBA3C4C5BDA}"/>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9402" y="578497"/>
            <a:ext cx="1026202" cy="994787"/>
          </a:xfrm>
          <a:prstGeom prst="rect">
            <a:avLst/>
          </a:prstGeom>
          <a:effectLst>
            <a:outerShdw blurRad="50800" dist="25400" dir="2700000" algn="tl" rotWithShape="0">
              <a:prstClr val="black">
                <a:alpha val="40000"/>
              </a:prstClr>
            </a:outerShdw>
          </a:effectLst>
        </p:spPr>
      </p:pic>
      <p:pic>
        <p:nvPicPr>
          <p:cNvPr id="7" name="Picture 6">
            <a:extLst>
              <a:ext uri="{FF2B5EF4-FFF2-40B4-BE49-F238E27FC236}">
                <a16:creationId xmlns:a16="http://schemas.microsoft.com/office/drawing/2014/main" id="{56F6B1D1-A709-7A0A-E2B4-EE30511AC830}"/>
              </a:ext>
              <a:ext uri="{C183D7F6-B498-43B3-948B-1728B52AA6E4}">
                <adec:decorative xmlns:adec="http://schemas.microsoft.com/office/drawing/2017/decorative" val="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06878" y="1539139"/>
            <a:ext cx="3704257" cy="4360133"/>
          </a:xfrm>
          <a:prstGeom prst="rect">
            <a:avLst/>
          </a:prstGeom>
        </p:spPr>
      </p:pic>
      <p:sp>
        <p:nvSpPr>
          <p:cNvPr id="10" name="Title 3">
            <a:extLst>
              <a:ext uri="{FF2B5EF4-FFF2-40B4-BE49-F238E27FC236}">
                <a16:creationId xmlns:a16="http://schemas.microsoft.com/office/drawing/2014/main" id="{5BC16175-30BB-0D88-23D2-35BE1E9E32B6}"/>
              </a:ext>
            </a:extLst>
          </p:cNvPr>
          <p:cNvSpPr>
            <a:spLocks noGrp="1"/>
          </p:cNvSpPr>
          <p:nvPr>
            <p:ph type="title"/>
          </p:nvPr>
        </p:nvSpPr>
        <p:spPr>
          <a:xfrm>
            <a:off x="939340" y="2371753"/>
            <a:ext cx="6627787" cy="1289373"/>
          </a:xfrm>
        </p:spPr>
        <p:txBody>
          <a:bodyPr anchor="t"/>
          <a:lstStyle>
            <a:lvl1pPr algn="l">
              <a:lnSpc>
                <a:spcPct val="100000"/>
              </a:lnSpc>
              <a:spcAft>
                <a:spcPts val="900"/>
              </a:spcAft>
              <a:defRPr sz="2400" b="1">
                <a:solidFill>
                  <a:schemeClr val="accent1">
                    <a:lumMod val="50000"/>
                  </a:schemeClr>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22739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BED59-F66E-A879-2B92-A559BCB936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208C32-D03B-33E5-BD02-9665BC8FED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923CE9-B940-F483-704F-48C919240196}"/>
              </a:ext>
            </a:extLst>
          </p:cNvPr>
          <p:cNvSpPr>
            <a:spLocks noGrp="1"/>
          </p:cNvSpPr>
          <p:nvPr>
            <p:ph type="dt" sz="half" idx="10"/>
          </p:nvPr>
        </p:nvSpPr>
        <p:spPr/>
        <p:txBody>
          <a:bodyPr/>
          <a:lstStyle/>
          <a:p>
            <a:fld id="{17FB729F-ED05-4DA4-8E07-21101D9BB571}" type="datetimeFigureOut">
              <a:rPr lang="en-US" smtClean="0"/>
              <a:t>9/5/2023</a:t>
            </a:fld>
            <a:endParaRPr lang="en-US"/>
          </a:p>
        </p:txBody>
      </p:sp>
      <p:sp>
        <p:nvSpPr>
          <p:cNvPr id="5" name="Footer Placeholder 4">
            <a:extLst>
              <a:ext uri="{FF2B5EF4-FFF2-40B4-BE49-F238E27FC236}">
                <a16:creationId xmlns:a16="http://schemas.microsoft.com/office/drawing/2014/main" id="{C1C4B707-7548-090F-F594-8E542596AC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BFF5B2-A9CB-7137-37F8-68982DBC1163}"/>
              </a:ext>
            </a:extLst>
          </p:cNvPr>
          <p:cNvSpPr>
            <a:spLocks noGrp="1"/>
          </p:cNvSpPr>
          <p:nvPr>
            <p:ph type="sldNum" sz="quarter" idx="12"/>
          </p:nvPr>
        </p:nvSpPr>
        <p:spPr/>
        <p:txBody>
          <a:bodyPr/>
          <a:lstStyle/>
          <a:p>
            <a:fld id="{D81CA51F-4EE5-450B-9F19-46BBD5FCFC6C}" type="slidenum">
              <a:rPr lang="en-US" smtClean="0"/>
              <a:t>‹#›</a:t>
            </a:fld>
            <a:endParaRPr lang="en-US"/>
          </a:p>
        </p:txBody>
      </p:sp>
    </p:spTree>
    <p:extLst>
      <p:ext uri="{BB962C8B-B14F-4D97-AF65-F5344CB8AC3E}">
        <p14:creationId xmlns:p14="http://schemas.microsoft.com/office/powerpoint/2010/main" val="700281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49D1C-17DD-2478-BA55-F9D74FF434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741B9C-4EB8-1978-DB7C-2DE3D18A21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C22083-8F0A-B82F-BFD9-B51E3F791A66}"/>
              </a:ext>
            </a:extLst>
          </p:cNvPr>
          <p:cNvSpPr>
            <a:spLocks noGrp="1"/>
          </p:cNvSpPr>
          <p:nvPr>
            <p:ph type="dt" sz="half" idx="10"/>
          </p:nvPr>
        </p:nvSpPr>
        <p:spPr/>
        <p:txBody>
          <a:bodyPr/>
          <a:lstStyle/>
          <a:p>
            <a:fld id="{17FB729F-ED05-4DA4-8E07-21101D9BB571}" type="datetimeFigureOut">
              <a:rPr lang="en-US" smtClean="0"/>
              <a:t>9/5/2023</a:t>
            </a:fld>
            <a:endParaRPr lang="en-US"/>
          </a:p>
        </p:txBody>
      </p:sp>
      <p:sp>
        <p:nvSpPr>
          <p:cNvPr id="5" name="Footer Placeholder 4">
            <a:extLst>
              <a:ext uri="{FF2B5EF4-FFF2-40B4-BE49-F238E27FC236}">
                <a16:creationId xmlns:a16="http://schemas.microsoft.com/office/drawing/2014/main" id="{297C1651-0386-96C7-5B87-0924B1D38E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294E33-0950-FAA9-7695-8F9ECEC657FA}"/>
              </a:ext>
            </a:extLst>
          </p:cNvPr>
          <p:cNvSpPr>
            <a:spLocks noGrp="1"/>
          </p:cNvSpPr>
          <p:nvPr>
            <p:ph type="sldNum" sz="quarter" idx="12"/>
          </p:nvPr>
        </p:nvSpPr>
        <p:spPr/>
        <p:txBody>
          <a:bodyPr/>
          <a:lstStyle/>
          <a:p>
            <a:fld id="{D81CA51F-4EE5-450B-9F19-46BBD5FCFC6C}" type="slidenum">
              <a:rPr lang="en-US" smtClean="0"/>
              <a:t>‹#›</a:t>
            </a:fld>
            <a:endParaRPr lang="en-US"/>
          </a:p>
        </p:txBody>
      </p:sp>
    </p:spTree>
    <p:extLst>
      <p:ext uri="{BB962C8B-B14F-4D97-AF65-F5344CB8AC3E}">
        <p14:creationId xmlns:p14="http://schemas.microsoft.com/office/powerpoint/2010/main" val="2806409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DEE0D-B4E3-D74D-6818-2F9DE34E33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9FCF39-F3F7-3426-419A-90DCCD0113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A0F801-AF8B-AFD2-16E2-B292319381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DBC4EB-0131-BA8A-EBA5-3653B9E411AB}"/>
              </a:ext>
            </a:extLst>
          </p:cNvPr>
          <p:cNvSpPr>
            <a:spLocks noGrp="1"/>
          </p:cNvSpPr>
          <p:nvPr>
            <p:ph type="dt" sz="half" idx="10"/>
          </p:nvPr>
        </p:nvSpPr>
        <p:spPr/>
        <p:txBody>
          <a:bodyPr/>
          <a:lstStyle/>
          <a:p>
            <a:fld id="{17FB729F-ED05-4DA4-8E07-21101D9BB571}" type="datetimeFigureOut">
              <a:rPr lang="en-US" smtClean="0"/>
              <a:t>9/5/2023</a:t>
            </a:fld>
            <a:endParaRPr lang="en-US"/>
          </a:p>
        </p:txBody>
      </p:sp>
      <p:sp>
        <p:nvSpPr>
          <p:cNvPr id="6" name="Footer Placeholder 5">
            <a:extLst>
              <a:ext uri="{FF2B5EF4-FFF2-40B4-BE49-F238E27FC236}">
                <a16:creationId xmlns:a16="http://schemas.microsoft.com/office/drawing/2014/main" id="{9E69D90A-9BBA-1230-787F-AA3C77881D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8D113C-9ADC-D9E8-DE0C-1BADE15EFE41}"/>
              </a:ext>
            </a:extLst>
          </p:cNvPr>
          <p:cNvSpPr>
            <a:spLocks noGrp="1"/>
          </p:cNvSpPr>
          <p:nvPr>
            <p:ph type="sldNum" sz="quarter" idx="12"/>
          </p:nvPr>
        </p:nvSpPr>
        <p:spPr/>
        <p:txBody>
          <a:bodyPr/>
          <a:lstStyle/>
          <a:p>
            <a:fld id="{D81CA51F-4EE5-450B-9F19-46BBD5FCFC6C}" type="slidenum">
              <a:rPr lang="en-US" smtClean="0"/>
              <a:t>‹#›</a:t>
            </a:fld>
            <a:endParaRPr lang="en-US"/>
          </a:p>
        </p:txBody>
      </p:sp>
    </p:spTree>
    <p:extLst>
      <p:ext uri="{BB962C8B-B14F-4D97-AF65-F5344CB8AC3E}">
        <p14:creationId xmlns:p14="http://schemas.microsoft.com/office/powerpoint/2010/main" val="10134853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67765-FE26-DB94-322B-6F2487DA73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68BCA6-DC1A-F7B3-7D45-98813C3F03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1AE712-FD99-F21E-6302-0FF347E799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69C814-36F2-D380-B784-2DAF36D137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3768C3-A946-0CF1-D767-7CEA549FA0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966EA4-72CC-4E74-715B-F4026D202F70}"/>
              </a:ext>
            </a:extLst>
          </p:cNvPr>
          <p:cNvSpPr>
            <a:spLocks noGrp="1"/>
          </p:cNvSpPr>
          <p:nvPr>
            <p:ph type="dt" sz="half" idx="10"/>
          </p:nvPr>
        </p:nvSpPr>
        <p:spPr/>
        <p:txBody>
          <a:bodyPr/>
          <a:lstStyle/>
          <a:p>
            <a:fld id="{17FB729F-ED05-4DA4-8E07-21101D9BB571}" type="datetimeFigureOut">
              <a:rPr lang="en-US" smtClean="0"/>
              <a:t>9/5/2023</a:t>
            </a:fld>
            <a:endParaRPr lang="en-US"/>
          </a:p>
        </p:txBody>
      </p:sp>
      <p:sp>
        <p:nvSpPr>
          <p:cNvPr id="8" name="Footer Placeholder 7">
            <a:extLst>
              <a:ext uri="{FF2B5EF4-FFF2-40B4-BE49-F238E27FC236}">
                <a16:creationId xmlns:a16="http://schemas.microsoft.com/office/drawing/2014/main" id="{DD29EC1F-6DC4-C405-370B-5D8BEDD809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7B6160-EA28-5BF9-19B6-54B1FEEC0C58}"/>
              </a:ext>
            </a:extLst>
          </p:cNvPr>
          <p:cNvSpPr>
            <a:spLocks noGrp="1"/>
          </p:cNvSpPr>
          <p:nvPr>
            <p:ph type="sldNum" sz="quarter" idx="12"/>
          </p:nvPr>
        </p:nvSpPr>
        <p:spPr/>
        <p:txBody>
          <a:bodyPr/>
          <a:lstStyle/>
          <a:p>
            <a:fld id="{D81CA51F-4EE5-450B-9F19-46BBD5FCFC6C}" type="slidenum">
              <a:rPr lang="en-US" smtClean="0"/>
              <a:t>‹#›</a:t>
            </a:fld>
            <a:endParaRPr lang="en-US"/>
          </a:p>
        </p:txBody>
      </p:sp>
    </p:spTree>
    <p:extLst>
      <p:ext uri="{BB962C8B-B14F-4D97-AF65-F5344CB8AC3E}">
        <p14:creationId xmlns:p14="http://schemas.microsoft.com/office/powerpoint/2010/main" val="177489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Mast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B754A-74C9-1640-A2A7-74FE5FC29A76}"/>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5F0EBD98-6E21-2A4A-9A55-B4A1BB5401DD}"/>
              </a:ext>
            </a:extLst>
          </p:cNvPr>
          <p:cNvSpPr>
            <a:spLocks noGrp="1"/>
          </p:cNvSpPr>
          <p:nvPr>
            <p:ph type="body" sz="quarter" idx="11"/>
          </p:nvPr>
        </p:nvSpPr>
        <p:spPr>
          <a:xfrm>
            <a:off x="1828800" y="1280160"/>
            <a:ext cx="9588500" cy="4754880"/>
          </a:xfrm>
          <a:ln>
            <a:noFill/>
          </a:ln>
        </p:spPr>
        <p:txBody>
          <a:bodyPr>
            <a:noAutofit/>
          </a:bodyPr>
          <a:lstStyle>
            <a:lvl1pPr marL="234950" indent="-234950">
              <a:spcBef>
                <a:spcPts val="0"/>
              </a:spcBef>
              <a:spcAft>
                <a:spcPts val="1200"/>
              </a:spcAft>
              <a:buClr>
                <a:schemeClr val="tx1"/>
              </a:buClr>
              <a:buFont typeface="Arial" panose="020B0604020202020204" pitchFamily="34" charset="0"/>
              <a:buChar char="•"/>
              <a:tabLst/>
              <a:defRPr sz="2000"/>
            </a:lvl1pPr>
            <a:lvl2pPr marL="463550" indent="-174625">
              <a:spcAft>
                <a:spcPts val="1200"/>
              </a:spcAft>
              <a:buClr>
                <a:schemeClr val="tx1"/>
              </a:buClr>
              <a:tabLst/>
              <a:defRPr sz="2000"/>
            </a:lvl2pPr>
            <a:lvl3pPr marL="690563" indent="-174625">
              <a:spcAft>
                <a:spcPts val="1200"/>
              </a:spcAft>
              <a:buClr>
                <a:schemeClr val="tx1"/>
              </a:buClr>
              <a:tabLst/>
              <a:defRPr sz="2000"/>
            </a:lvl3pPr>
            <a:lvl4pPr marL="919163" indent="-174625">
              <a:spcAft>
                <a:spcPts val="1200"/>
              </a:spcAft>
              <a:buClr>
                <a:schemeClr val="tx1"/>
              </a:buClr>
              <a:tabLst/>
              <a:defRPr sz="2000"/>
            </a:lvl4pPr>
            <a:lvl5pPr marL="1147763" indent="-174625">
              <a:spcAft>
                <a:spcPts val="1200"/>
              </a:spcAft>
              <a:buClr>
                <a:schemeClr val="tx1"/>
              </a:buClr>
              <a:tabLst/>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01225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71F12-24CA-DEF5-E7F4-6D5780DFB9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FA70D4-C0DC-97BF-A304-538F089D724E}"/>
              </a:ext>
            </a:extLst>
          </p:cNvPr>
          <p:cNvSpPr>
            <a:spLocks noGrp="1"/>
          </p:cNvSpPr>
          <p:nvPr>
            <p:ph type="dt" sz="half" idx="10"/>
          </p:nvPr>
        </p:nvSpPr>
        <p:spPr/>
        <p:txBody>
          <a:bodyPr/>
          <a:lstStyle/>
          <a:p>
            <a:fld id="{17FB729F-ED05-4DA4-8E07-21101D9BB571}" type="datetimeFigureOut">
              <a:rPr lang="en-US" smtClean="0"/>
              <a:t>9/5/2023</a:t>
            </a:fld>
            <a:endParaRPr lang="en-US"/>
          </a:p>
        </p:txBody>
      </p:sp>
      <p:sp>
        <p:nvSpPr>
          <p:cNvPr id="4" name="Footer Placeholder 3">
            <a:extLst>
              <a:ext uri="{FF2B5EF4-FFF2-40B4-BE49-F238E27FC236}">
                <a16:creationId xmlns:a16="http://schemas.microsoft.com/office/drawing/2014/main" id="{343F4959-6AE2-5560-9A4C-071571500B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716565-087D-9C38-8EDC-7FC9D3A09156}"/>
              </a:ext>
            </a:extLst>
          </p:cNvPr>
          <p:cNvSpPr>
            <a:spLocks noGrp="1"/>
          </p:cNvSpPr>
          <p:nvPr>
            <p:ph type="sldNum" sz="quarter" idx="12"/>
          </p:nvPr>
        </p:nvSpPr>
        <p:spPr/>
        <p:txBody>
          <a:bodyPr/>
          <a:lstStyle/>
          <a:p>
            <a:fld id="{D81CA51F-4EE5-450B-9F19-46BBD5FCFC6C}" type="slidenum">
              <a:rPr lang="en-US" smtClean="0"/>
              <a:t>‹#›</a:t>
            </a:fld>
            <a:endParaRPr lang="en-US"/>
          </a:p>
        </p:txBody>
      </p:sp>
    </p:spTree>
    <p:extLst>
      <p:ext uri="{BB962C8B-B14F-4D97-AF65-F5344CB8AC3E}">
        <p14:creationId xmlns:p14="http://schemas.microsoft.com/office/powerpoint/2010/main" val="10307093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3131B4-E9D2-54F6-8B43-D397E8B299CF}"/>
              </a:ext>
            </a:extLst>
          </p:cNvPr>
          <p:cNvSpPr>
            <a:spLocks noGrp="1"/>
          </p:cNvSpPr>
          <p:nvPr>
            <p:ph type="dt" sz="half" idx="10"/>
          </p:nvPr>
        </p:nvSpPr>
        <p:spPr/>
        <p:txBody>
          <a:bodyPr/>
          <a:lstStyle/>
          <a:p>
            <a:fld id="{17FB729F-ED05-4DA4-8E07-21101D9BB571}" type="datetimeFigureOut">
              <a:rPr lang="en-US" smtClean="0"/>
              <a:t>9/5/2023</a:t>
            </a:fld>
            <a:endParaRPr lang="en-US"/>
          </a:p>
        </p:txBody>
      </p:sp>
      <p:sp>
        <p:nvSpPr>
          <p:cNvPr id="3" name="Footer Placeholder 2">
            <a:extLst>
              <a:ext uri="{FF2B5EF4-FFF2-40B4-BE49-F238E27FC236}">
                <a16:creationId xmlns:a16="http://schemas.microsoft.com/office/drawing/2014/main" id="{6E3F5215-C068-D4ED-D1DC-046CA0ECB0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D3C2BF-9AA1-340E-4259-C8044CB72353}"/>
              </a:ext>
            </a:extLst>
          </p:cNvPr>
          <p:cNvSpPr>
            <a:spLocks noGrp="1"/>
          </p:cNvSpPr>
          <p:nvPr>
            <p:ph type="sldNum" sz="quarter" idx="12"/>
          </p:nvPr>
        </p:nvSpPr>
        <p:spPr/>
        <p:txBody>
          <a:bodyPr/>
          <a:lstStyle/>
          <a:p>
            <a:fld id="{D81CA51F-4EE5-450B-9F19-46BBD5FCFC6C}" type="slidenum">
              <a:rPr lang="en-US" smtClean="0"/>
              <a:t>‹#›</a:t>
            </a:fld>
            <a:endParaRPr lang="en-US"/>
          </a:p>
        </p:txBody>
      </p:sp>
    </p:spTree>
    <p:extLst>
      <p:ext uri="{BB962C8B-B14F-4D97-AF65-F5344CB8AC3E}">
        <p14:creationId xmlns:p14="http://schemas.microsoft.com/office/powerpoint/2010/main" val="38230189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D2A2F-6033-92CD-B84D-69CAEAC66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47D0B0-D9E9-B83F-1F0D-0B0354A9B1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5AFB80-6AF3-1749-E856-2BA9693F5C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A51E3C-4ED9-B2AB-73F3-D426AAFB8080}"/>
              </a:ext>
            </a:extLst>
          </p:cNvPr>
          <p:cNvSpPr>
            <a:spLocks noGrp="1"/>
          </p:cNvSpPr>
          <p:nvPr>
            <p:ph type="dt" sz="half" idx="10"/>
          </p:nvPr>
        </p:nvSpPr>
        <p:spPr/>
        <p:txBody>
          <a:bodyPr/>
          <a:lstStyle/>
          <a:p>
            <a:fld id="{17FB729F-ED05-4DA4-8E07-21101D9BB571}" type="datetimeFigureOut">
              <a:rPr lang="en-US" smtClean="0"/>
              <a:t>9/5/2023</a:t>
            </a:fld>
            <a:endParaRPr lang="en-US"/>
          </a:p>
        </p:txBody>
      </p:sp>
      <p:sp>
        <p:nvSpPr>
          <p:cNvPr id="6" name="Footer Placeholder 5">
            <a:extLst>
              <a:ext uri="{FF2B5EF4-FFF2-40B4-BE49-F238E27FC236}">
                <a16:creationId xmlns:a16="http://schemas.microsoft.com/office/drawing/2014/main" id="{C0562D48-6EA7-2C51-442C-E7CDC5C41A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828617-4D62-4A8F-41F1-D4A512737EF9}"/>
              </a:ext>
            </a:extLst>
          </p:cNvPr>
          <p:cNvSpPr>
            <a:spLocks noGrp="1"/>
          </p:cNvSpPr>
          <p:nvPr>
            <p:ph type="sldNum" sz="quarter" idx="12"/>
          </p:nvPr>
        </p:nvSpPr>
        <p:spPr/>
        <p:txBody>
          <a:bodyPr/>
          <a:lstStyle/>
          <a:p>
            <a:fld id="{D81CA51F-4EE5-450B-9F19-46BBD5FCFC6C}" type="slidenum">
              <a:rPr lang="en-US" smtClean="0"/>
              <a:t>‹#›</a:t>
            </a:fld>
            <a:endParaRPr lang="en-US"/>
          </a:p>
        </p:txBody>
      </p:sp>
    </p:spTree>
    <p:extLst>
      <p:ext uri="{BB962C8B-B14F-4D97-AF65-F5344CB8AC3E}">
        <p14:creationId xmlns:p14="http://schemas.microsoft.com/office/powerpoint/2010/main" val="24106700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A0F83-ADFF-EA4A-6E1A-098B144491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4932B0-8E60-B370-44A3-8AD8A0C874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AAFD84-9C64-C0A4-661C-4D74F42195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2257-E810-22FE-6821-F5C9664666A8}"/>
              </a:ext>
            </a:extLst>
          </p:cNvPr>
          <p:cNvSpPr>
            <a:spLocks noGrp="1"/>
          </p:cNvSpPr>
          <p:nvPr>
            <p:ph type="dt" sz="half" idx="10"/>
          </p:nvPr>
        </p:nvSpPr>
        <p:spPr/>
        <p:txBody>
          <a:bodyPr/>
          <a:lstStyle/>
          <a:p>
            <a:fld id="{17FB729F-ED05-4DA4-8E07-21101D9BB571}" type="datetimeFigureOut">
              <a:rPr lang="en-US" smtClean="0"/>
              <a:t>9/5/2023</a:t>
            </a:fld>
            <a:endParaRPr lang="en-US"/>
          </a:p>
        </p:txBody>
      </p:sp>
      <p:sp>
        <p:nvSpPr>
          <p:cNvPr id="6" name="Footer Placeholder 5">
            <a:extLst>
              <a:ext uri="{FF2B5EF4-FFF2-40B4-BE49-F238E27FC236}">
                <a16:creationId xmlns:a16="http://schemas.microsoft.com/office/drawing/2014/main" id="{B17E15FF-CD3B-67D0-5B86-4DB3194CE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1C45E8-EBA4-1F96-73AD-DEE8D9D1A8B8}"/>
              </a:ext>
            </a:extLst>
          </p:cNvPr>
          <p:cNvSpPr>
            <a:spLocks noGrp="1"/>
          </p:cNvSpPr>
          <p:nvPr>
            <p:ph type="sldNum" sz="quarter" idx="12"/>
          </p:nvPr>
        </p:nvSpPr>
        <p:spPr/>
        <p:txBody>
          <a:bodyPr/>
          <a:lstStyle/>
          <a:p>
            <a:fld id="{D81CA51F-4EE5-450B-9F19-46BBD5FCFC6C}" type="slidenum">
              <a:rPr lang="en-US" smtClean="0"/>
              <a:t>‹#›</a:t>
            </a:fld>
            <a:endParaRPr lang="en-US"/>
          </a:p>
        </p:txBody>
      </p:sp>
    </p:spTree>
    <p:extLst>
      <p:ext uri="{BB962C8B-B14F-4D97-AF65-F5344CB8AC3E}">
        <p14:creationId xmlns:p14="http://schemas.microsoft.com/office/powerpoint/2010/main" val="33277869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0D166-EC20-9B4D-167F-4D91B5F236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47F01B-A476-41C7-3486-364209E515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46ABA-5FDB-2317-3F6C-ABF82F401A40}"/>
              </a:ext>
            </a:extLst>
          </p:cNvPr>
          <p:cNvSpPr>
            <a:spLocks noGrp="1"/>
          </p:cNvSpPr>
          <p:nvPr>
            <p:ph type="dt" sz="half" idx="10"/>
          </p:nvPr>
        </p:nvSpPr>
        <p:spPr/>
        <p:txBody>
          <a:bodyPr/>
          <a:lstStyle/>
          <a:p>
            <a:fld id="{17FB729F-ED05-4DA4-8E07-21101D9BB571}" type="datetimeFigureOut">
              <a:rPr lang="en-US" smtClean="0"/>
              <a:t>9/5/2023</a:t>
            </a:fld>
            <a:endParaRPr lang="en-US"/>
          </a:p>
        </p:txBody>
      </p:sp>
      <p:sp>
        <p:nvSpPr>
          <p:cNvPr id="5" name="Footer Placeholder 4">
            <a:extLst>
              <a:ext uri="{FF2B5EF4-FFF2-40B4-BE49-F238E27FC236}">
                <a16:creationId xmlns:a16="http://schemas.microsoft.com/office/drawing/2014/main" id="{AE074736-FDAC-C9D1-9DF9-AED9E631E6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479A67-0ED1-511B-145B-F51D04F7AE27}"/>
              </a:ext>
            </a:extLst>
          </p:cNvPr>
          <p:cNvSpPr>
            <a:spLocks noGrp="1"/>
          </p:cNvSpPr>
          <p:nvPr>
            <p:ph type="sldNum" sz="quarter" idx="12"/>
          </p:nvPr>
        </p:nvSpPr>
        <p:spPr/>
        <p:txBody>
          <a:bodyPr/>
          <a:lstStyle/>
          <a:p>
            <a:fld id="{D81CA51F-4EE5-450B-9F19-46BBD5FCFC6C}" type="slidenum">
              <a:rPr lang="en-US" smtClean="0"/>
              <a:t>‹#›</a:t>
            </a:fld>
            <a:endParaRPr lang="en-US"/>
          </a:p>
        </p:txBody>
      </p:sp>
    </p:spTree>
    <p:extLst>
      <p:ext uri="{BB962C8B-B14F-4D97-AF65-F5344CB8AC3E}">
        <p14:creationId xmlns:p14="http://schemas.microsoft.com/office/powerpoint/2010/main" val="1882857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E8F0B4-D310-3C35-7584-4B1680E1FD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F5880D-144E-01B3-52DC-5D7D8A242D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32AC8D-2D2F-AF41-C364-88C61315219A}"/>
              </a:ext>
            </a:extLst>
          </p:cNvPr>
          <p:cNvSpPr>
            <a:spLocks noGrp="1"/>
          </p:cNvSpPr>
          <p:nvPr>
            <p:ph type="dt" sz="half" idx="10"/>
          </p:nvPr>
        </p:nvSpPr>
        <p:spPr/>
        <p:txBody>
          <a:bodyPr/>
          <a:lstStyle/>
          <a:p>
            <a:fld id="{17FB729F-ED05-4DA4-8E07-21101D9BB571}" type="datetimeFigureOut">
              <a:rPr lang="en-US" smtClean="0"/>
              <a:t>9/5/2023</a:t>
            </a:fld>
            <a:endParaRPr lang="en-US"/>
          </a:p>
        </p:txBody>
      </p:sp>
      <p:sp>
        <p:nvSpPr>
          <p:cNvPr id="5" name="Footer Placeholder 4">
            <a:extLst>
              <a:ext uri="{FF2B5EF4-FFF2-40B4-BE49-F238E27FC236}">
                <a16:creationId xmlns:a16="http://schemas.microsoft.com/office/drawing/2014/main" id="{0D5AAC4D-B02A-54D8-E1C4-81C057347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C8B0D1-6BDE-ABD8-20FF-881F251A3877}"/>
              </a:ext>
            </a:extLst>
          </p:cNvPr>
          <p:cNvSpPr>
            <a:spLocks noGrp="1"/>
          </p:cNvSpPr>
          <p:nvPr>
            <p:ph type="sldNum" sz="quarter" idx="12"/>
          </p:nvPr>
        </p:nvSpPr>
        <p:spPr/>
        <p:txBody>
          <a:bodyPr/>
          <a:lstStyle/>
          <a:p>
            <a:fld id="{D81CA51F-4EE5-450B-9F19-46BBD5FCFC6C}" type="slidenum">
              <a:rPr lang="en-US" smtClean="0"/>
              <a:t>‹#›</a:t>
            </a:fld>
            <a:endParaRPr lang="en-US"/>
          </a:p>
        </p:txBody>
      </p:sp>
    </p:spTree>
    <p:extLst>
      <p:ext uri="{BB962C8B-B14F-4D97-AF65-F5344CB8AC3E}">
        <p14:creationId xmlns:p14="http://schemas.microsoft.com/office/powerpoint/2010/main" val="1897604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Master">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22FB98BE-05F0-F046-AED9-1865FCF04640}"/>
              </a:ext>
            </a:extLst>
          </p:cNvPr>
          <p:cNvSpPr>
            <a:spLocks noGrp="1"/>
          </p:cNvSpPr>
          <p:nvPr>
            <p:ph type="body" sz="quarter" idx="14" hasCustomPrompt="1"/>
          </p:nvPr>
        </p:nvSpPr>
        <p:spPr>
          <a:xfrm>
            <a:off x="1738795" y="776377"/>
            <a:ext cx="6858000" cy="5676184"/>
          </a:xfrm>
        </p:spPr>
        <p:txBody>
          <a:bodyPr anchor="ctr" anchorCtr="0">
            <a:noAutofit/>
          </a:bodyPr>
          <a:lstStyle>
            <a:lvl1pPr>
              <a:lnSpc>
                <a:spcPct val="82000"/>
              </a:lnSpc>
              <a:spcBef>
                <a:spcPts val="0"/>
              </a:spcBef>
              <a:spcAft>
                <a:spcPts val="0"/>
              </a:spcAft>
              <a:defRPr sz="4000" b="1" cap="all" spc="-150" baseline="0">
                <a:solidFill>
                  <a:schemeClr val="tx2"/>
                </a:solidFill>
              </a:defRPr>
            </a:lvl1pPr>
          </a:lstStyle>
          <a:p>
            <a:pPr lvl="0"/>
            <a:r>
              <a:rPr lang="en-US"/>
              <a:t>CLICK TO EDIT MASTER TITLE STYLES</a:t>
            </a:r>
          </a:p>
        </p:txBody>
      </p:sp>
    </p:spTree>
    <p:extLst>
      <p:ext uri="{BB962C8B-B14F-4D97-AF65-F5344CB8AC3E}">
        <p14:creationId xmlns:p14="http://schemas.microsoft.com/office/powerpoint/2010/main" val="2271733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One Column Mast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B754A-74C9-1640-A2A7-74FE5FC29A76}"/>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5F0EBD98-6E21-2A4A-9A55-B4A1BB5401DD}"/>
              </a:ext>
            </a:extLst>
          </p:cNvPr>
          <p:cNvSpPr>
            <a:spLocks noGrp="1"/>
          </p:cNvSpPr>
          <p:nvPr>
            <p:ph type="body" sz="quarter" idx="11"/>
          </p:nvPr>
        </p:nvSpPr>
        <p:spPr>
          <a:xfrm>
            <a:off x="1828800" y="1280160"/>
            <a:ext cx="9601200" cy="4754880"/>
          </a:xfrm>
          <a:ln>
            <a:noFill/>
          </a:ln>
        </p:spPr>
        <p:txBody>
          <a:bodyPr>
            <a:noAutofit/>
          </a:bodyPr>
          <a:lstStyle>
            <a:lvl1pPr marL="188913" indent="-188913">
              <a:lnSpc>
                <a:spcPct val="110000"/>
              </a:lnSpc>
              <a:spcBef>
                <a:spcPts val="0"/>
              </a:spcBef>
              <a:spcAft>
                <a:spcPts val="1200"/>
              </a:spcAft>
              <a:buClr>
                <a:schemeClr val="tx1"/>
              </a:buClr>
              <a:buFont typeface="Arial" panose="020B0604020202020204" pitchFamily="34" charset="0"/>
              <a:buChar char="•"/>
              <a:tabLst/>
              <a:defRPr sz="1800"/>
            </a:lvl1pPr>
            <a:lvl2pPr marL="228600" indent="-228600">
              <a:lnSpc>
                <a:spcPct val="110000"/>
              </a:lnSpc>
              <a:spcAft>
                <a:spcPts val="1200"/>
              </a:spcAft>
              <a:buClr>
                <a:schemeClr val="tx1"/>
              </a:buClr>
              <a:tabLst/>
              <a:defRPr sz="1600"/>
            </a:lvl2pPr>
            <a:lvl3pPr marL="458788" indent="-163513">
              <a:lnSpc>
                <a:spcPct val="110000"/>
              </a:lnSpc>
              <a:spcAft>
                <a:spcPts val="1200"/>
              </a:spcAft>
              <a:buClr>
                <a:schemeClr val="tx1"/>
              </a:buClr>
              <a:tabLst/>
              <a:defRPr sz="1600"/>
            </a:lvl3pPr>
            <a:lvl4pPr marL="685800" indent="-176213">
              <a:lnSpc>
                <a:spcPct val="110000"/>
              </a:lnSpc>
              <a:spcAft>
                <a:spcPts val="1200"/>
              </a:spcAft>
              <a:buClr>
                <a:schemeClr val="tx1"/>
              </a:buClr>
              <a:tabLst/>
              <a:defRPr sz="1600"/>
            </a:lvl4pPr>
            <a:lvl5pPr marL="860425" indent="-123825">
              <a:lnSpc>
                <a:spcPct val="110000"/>
              </a:lnSpc>
              <a:spcAft>
                <a:spcPts val="1200"/>
              </a:spcAft>
              <a:buClr>
                <a:schemeClr val="tx1"/>
              </a:buClr>
              <a:tabLs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7146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Master">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5F0EBD98-6E21-2A4A-9A55-B4A1BB5401DD}"/>
              </a:ext>
            </a:extLst>
          </p:cNvPr>
          <p:cNvSpPr>
            <a:spLocks noGrp="1"/>
          </p:cNvSpPr>
          <p:nvPr>
            <p:ph type="body" sz="quarter" idx="11"/>
          </p:nvPr>
        </p:nvSpPr>
        <p:spPr>
          <a:xfrm>
            <a:off x="1828800" y="1280160"/>
            <a:ext cx="4572000" cy="4754880"/>
          </a:xfrm>
          <a:ln>
            <a:noFill/>
          </a:ln>
        </p:spPr>
        <p:txBody>
          <a:bodyPr/>
          <a:lstStyle>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4">
            <a:extLst>
              <a:ext uri="{FF2B5EF4-FFF2-40B4-BE49-F238E27FC236}">
                <a16:creationId xmlns:a16="http://schemas.microsoft.com/office/drawing/2014/main" id="{AB06686C-68F0-4C48-BB08-D6DF8F93E2BE}"/>
              </a:ext>
            </a:extLst>
          </p:cNvPr>
          <p:cNvSpPr>
            <a:spLocks noGrp="1"/>
          </p:cNvSpPr>
          <p:nvPr>
            <p:ph type="body" sz="quarter" idx="13"/>
          </p:nvPr>
        </p:nvSpPr>
        <p:spPr>
          <a:xfrm>
            <a:off x="6857427" y="1280160"/>
            <a:ext cx="4572000" cy="4754880"/>
          </a:xfrm>
          <a:ln>
            <a:noFill/>
          </a:ln>
        </p:spPr>
        <p:txBody>
          <a:bodyPr/>
          <a:lstStyle>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2">
            <a:extLst>
              <a:ext uri="{FF2B5EF4-FFF2-40B4-BE49-F238E27FC236}">
                <a16:creationId xmlns:a16="http://schemas.microsoft.com/office/drawing/2014/main" id="{D8523B27-B597-AE42-AC7B-12E5973EBF4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66831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ligibility Mast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B754A-74C9-1640-A2A7-74FE5FC29A76}"/>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5F0EBD98-6E21-2A4A-9A55-B4A1BB5401DD}"/>
              </a:ext>
            </a:extLst>
          </p:cNvPr>
          <p:cNvSpPr>
            <a:spLocks noGrp="1"/>
          </p:cNvSpPr>
          <p:nvPr>
            <p:ph type="body" sz="quarter" idx="11"/>
          </p:nvPr>
        </p:nvSpPr>
        <p:spPr>
          <a:xfrm>
            <a:off x="1828800" y="1280160"/>
            <a:ext cx="9598151" cy="453581"/>
          </a:xfrm>
          <a:ln>
            <a:noFill/>
          </a:ln>
        </p:spPr>
        <p:txBody>
          <a:bodyPr>
            <a:noAutofit/>
          </a:bodyPr>
          <a:lstStyle>
            <a:lvl1pPr marL="0" indent="0">
              <a:lnSpc>
                <a:spcPct val="110000"/>
              </a:lnSpc>
              <a:spcBef>
                <a:spcPts val="0"/>
              </a:spcBef>
              <a:spcAft>
                <a:spcPts val="1200"/>
              </a:spcAft>
              <a:buClr>
                <a:schemeClr val="tx1"/>
              </a:buClr>
              <a:buFont typeface="Arial" panose="020B0604020202020204" pitchFamily="34" charset="0"/>
              <a:buNone/>
              <a:tabLst/>
              <a:defRPr sz="1800"/>
            </a:lvl1pPr>
            <a:lvl2pPr marL="228600" indent="-228600">
              <a:lnSpc>
                <a:spcPct val="110000"/>
              </a:lnSpc>
              <a:spcAft>
                <a:spcPts val="1200"/>
              </a:spcAft>
              <a:buClr>
                <a:schemeClr val="tx1"/>
              </a:buClr>
              <a:tabLst/>
              <a:defRPr sz="1600"/>
            </a:lvl2pPr>
            <a:lvl3pPr marL="458788" indent="-163513">
              <a:lnSpc>
                <a:spcPct val="110000"/>
              </a:lnSpc>
              <a:spcAft>
                <a:spcPts val="1200"/>
              </a:spcAft>
              <a:buClr>
                <a:schemeClr val="tx1"/>
              </a:buClr>
              <a:tabLst/>
              <a:defRPr sz="1600"/>
            </a:lvl3pPr>
            <a:lvl4pPr marL="685800" indent="-176213">
              <a:lnSpc>
                <a:spcPct val="110000"/>
              </a:lnSpc>
              <a:spcAft>
                <a:spcPts val="1200"/>
              </a:spcAft>
              <a:buClr>
                <a:schemeClr val="tx1"/>
              </a:buClr>
              <a:tabLst/>
              <a:defRPr sz="1600"/>
            </a:lvl4pPr>
            <a:lvl5pPr marL="860425" indent="-123825">
              <a:lnSpc>
                <a:spcPct val="110000"/>
              </a:lnSpc>
              <a:spcAft>
                <a:spcPts val="1200"/>
              </a:spcAft>
              <a:buClr>
                <a:schemeClr val="tx1"/>
              </a:buClr>
              <a:tabLst/>
              <a:defRPr sz="1600"/>
            </a:lvl5pPr>
          </a:lstStyle>
          <a:p>
            <a:pPr lvl="0"/>
            <a:r>
              <a:rPr lang="en-US"/>
              <a:t>Click to edit Master text styles</a:t>
            </a:r>
          </a:p>
        </p:txBody>
      </p:sp>
      <p:sp>
        <p:nvSpPr>
          <p:cNvPr id="6" name="Text Placeholder 4">
            <a:extLst>
              <a:ext uri="{FF2B5EF4-FFF2-40B4-BE49-F238E27FC236}">
                <a16:creationId xmlns:a16="http://schemas.microsoft.com/office/drawing/2014/main" id="{BD87D3D9-3A86-F144-84A5-F16C2644D5EF}"/>
              </a:ext>
            </a:extLst>
          </p:cNvPr>
          <p:cNvSpPr>
            <a:spLocks noGrp="1"/>
          </p:cNvSpPr>
          <p:nvPr>
            <p:ph type="body" sz="quarter" idx="13"/>
          </p:nvPr>
        </p:nvSpPr>
        <p:spPr>
          <a:xfrm>
            <a:off x="1828800" y="3601020"/>
            <a:ext cx="2103120" cy="2369518"/>
          </a:xfrm>
          <a:ln>
            <a:noFill/>
          </a:ln>
        </p:spPr>
        <p:txBody>
          <a:bodyPr>
            <a:noAutofit/>
          </a:bodyPr>
          <a:lstStyle>
            <a:lvl1pPr marL="0" indent="0">
              <a:lnSpc>
                <a:spcPct val="110000"/>
              </a:lnSpc>
              <a:spcBef>
                <a:spcPts val="0"/>
              </a:spcBef>
              <a:spcAft>
                <a:spcPts val="1200"/>
              </a:spcAft>
              <a:buClr>
                <a:schemeClr val="tx1"/>
              </a:buClr>
              <a:buFont typeface="Arial" panose="020B0604020202020204" pitchFamily="34" charset="0"/>
              <a:buNone/>
              <a:tabLst/>
              <a:defRPr sz="1400" b="0">
                <a:solidFill>
                  <a:schemeClr val="bg2"/>
                </a:solidFill>
              </a:defRPr>
            </a:lvl1pPr>
            <a:lvl2pPr marL="228600" indent="-228600">
              <a:lnSpc>
                <a:spcPct val="110000"/>
              </a:lnSpc>
              <a:spcAft>
                <a:spcPts val="1200"/>
              </a:spcAft>
              <a:buClr>
                <a:schemeClr val="tx1"/>
              </a:buClr>
              <a:tabLst/>
              <a:defRPr sz="1200">
                <a:solidFill>
                  <a:schemeClr val="bg2"/>
                </a:solidFill>
              </a:defRPr>
            </a:lvl2pPr>
            <a:lvl3pPr marL="458788" indent="-163513">
              <a:lnSpc>
                <a:spcPct val="110000"/>
              </a:lnSpc>
              <a:spcAft>
                <a:spcPts val="1200"/>
              </a:spcAft>
              <a:buClr>
                <a:schemeClr val="tx1"/>
              </a:buClr>
              <a:tabLst/>
              <a:defRPr sz="1200">
                <a:solidFill>
                  <a:schemeClr val="bg2"/>
                </a:solidFill>
              </a:defRPr>
            </a:lvl3pPr>
            <a:lvl4pPr marL="685800" indent="-176213">
              <a:lnSpc>
                <a:spcPct val="110000"/>
              </a:lnSpc>
              <a:spcAft>
                <a:spcPts val="1200"/>
              </a:spcAft>
              <a:buClr>
                <a:schemeClr val="tx1"/>
              </a:buClr>
              <a:tabLst/>
              <a:defRPr sz="1200">
                <a:solidFill>
                  <a:schemeClr val="bg2"/>
                </a:solidFill>
              </a:defRPr>
            </a:lvl4pPr>
            <a:lvl5pPr marL="860425" indent="-123825">
              <a:lnSpc>
                <a:spcPct val="110000"/>
              </a:lnSpc>
              <a:spcAft>
                <a:spcPts val="1200"/>
              </a:spcAft>
              <a:buClr>
                <a:schemeClr val="tx1"/>
              </a:buClr>
              <a:tabLst/>
              <a:defRPr sz="12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4">
            <a:extLst>
              <a:ext uri="{FF2B5EF4-FFF2-40B4-BE49-F238E27FC236}">
                <a16:creationId xmlns:a16="http://schemas.microsoft.com/office/drawing/2014/main" id="{BF8FA670-3411-5641-8D1D-89440F55FF51}"/>
              </a:ext>
            </a:extLst>
          </p:cNvPr>
          <p:cNvSpPr>
            <a:spLocks noGrp="1"/>
          </p:cNvSpPr>
          <p:nvPr>
            <p:ph type="body" sz="quarter" idx="14"/>
          </p:nvPr>
        </p:nvSpPr>
        <p:spPr>
          <a:xfrm>
            <a:off x="4334235" y="3601020"/>
            <a:ext cx="2103120" cy="2369518"/>
          </a:xfrm>
          <a:ln>
            <a:noFill/>
          </a:ln>
        </p:spPr>
        <p:txBody>
          <a:bodyPr>
            <a:noAutofit/>
          </a:bodyPr>
          <a:lstStyle>
            <a:lvl1pPr marL="0" indent="0">
              <a:lnSpc>
                <a:spcPct val="110000"/>
              </a:lnSpc>
              <a:spcBef>
                <a:spcPts val="0"/>
              </a:spcBef>
              <a:spcAft>
                <a:spcPts val="1200"/>
              </a:spcAft>
              <a:buClr>
                <a:schemeClr val="tx1"/>
              </a:buClr>
              <a:buFont typeface="Arial" panose="020B0604020202020204" pitchFamily="34" charset="0"/>
              <a:buNone/>
              <a:tabLst/>
              <a:defRPr sz="1400" b="0">
                <a:solidFill>
                  <a:schemeClr val="bg2"/>
                </a:solidFill>
              </a:defRPr>
            </a:lvl1pPr>
            <a:lvl2pPr marL="228600" indent="-228600">
              <a:lnSpc>
                <a:spcPct val="110000"/>
              </a:lnSpc>
              <a:spcAft>
                <a:spcPts val="1200"/>
              </a:spcAft>
              <a:buClr>
                <a:schemeClr val="tx1"/>
              </a:buClr>
              <a:tabLst/>
              <a:defRPr sz="1200">
                <a:solidFill>
                  <a:schemeClr val="bg2"/>
                </a:solidFill>
              </a:defRPr>
            </a:lvl2pPr>
            <a:lvl3pPr marL="458788" indent="-163513">
              <a:lnSpc>
                <a:spcPct val="110000"/>
              </a:lnSpc>
              <a:spcAft>
                <a:spcPts val="1200"/>
              </a:spcAft>
              <a:buClr>
                <a:schemeClr val="tx1"/>
              </a:buClr>
              <a:tabLst/>
              <a:defRPr sz="1200">
                <a:solidFill>
                  <a:schemeClr val="bg2"/>
                </a:solidFill>
              </a:defRPr>
            </a:lvl3pPr>
            <a:lvl4pPr marL="685800" indent="-176213">
              <a:lnSpc>
                <a:spcPct val="110000"/>
              </a:lnSpc>
              <a:spcAft>
                <a:spcPts val="1200"/>
              </a:spcAft>
              <a:buClr>
                <a:schemeClr val="tx1"/>
              </a:buClr>
              <a:tabLst/>
              <a:defRPr sz="1200">
                <a:solidFill>
                  <a:schemeClr val="bg2"/>
                </a:solidFill>
              </a:defRPr>
            </a:lvl4pPr>
            <a:lvl5pPr marL="860425" indent="-123825">
              <a:lnSpc>
                <a:spcPct val="110000"/>
              </a:lnSpc>
              <a:spcAft>
                <a:spcPts val="1200"/>
              </a:spcAft>
              <a:buClr>
                <a:schemeClr val="tx1"/>
              </a:buClr>
              <a:tabLst/>
              <a:defRPr sz="12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4">
            <a:extLst>
              <a:ext uri="{FF2B5EF4-FFF2-40B4-BE49-F238E27FC236}">
                <a16:creationId xmlns:a16="http://schemas.microsoft.com/office/drawing/2014/main" id="{C684F7E5-CD8A-FD41-B27C-570BD74B4710}"/>
              </a:ext>
            </a:extLst>
          </p:cNvPr>
          <p:cNvSpPr>
            <a:spLocks noGrp="1"/>
          </p:cNvSpPr>
          <p:nvPr>
            <p:ph type="body" sz="quarter" idx="15"/>
          </p:nvPr>
        </p:nvSpPr>
        <p:spPr>
          <a:xfrm>
            <a:off x="6839670" y="3601020"/>
            <a:ext cx="2103120" cy="2369518"/>
          </a:xfrm>
          <a:ln>
            <a:noFill/>
          </a:ln>
        </p:spPr>
        <p:txBody>
          <a:bodyPr>
            <a:noAutofit/>
          </a:bodyPr>
          <a:lstStyle>
            <a:lvl1pPr marL="0" indent="0">
              <a:lnSpc>
                <a:spcPct val="110000"/>
              </a:lnSpc>
              <a:spcBef>
                <a:spcPts val="0"/>
              </a:spcBef>
              <a:spcAft>
                <a:spcPts val="1200"/>
              </a:spcAft>
              <a:buClr>
                <a:schemeClr val="tx1"/>
              </a:buClr>
              <a:buFont typeface="Arial" panose="020B0604020202020204" pitchFamily="34" charset="0"/>
              <a:buNone/>
              <a:tabLst/>
              <a:defRPr sz="1400" b="0">
                <a:solidFill>
                  <a:schemeClr val="bg2"/>
                </a:solidFill>
              </a:defRPr>
            </a:lvl1pPr>
            <a:lvl2pPr marL="228600" indent="-228600">
              <a:lnSpc>
                <a:spcPct val="110000"/>
              </a:lnSpc>
              <a:spcAft>
                <a:spcPts val="1200"/>
              </a:spcAft>
              <a:buClr>
                <a:schemeClr val="tx1"/>
              </a:buClr>
              <a:tabLst/>
              <a:defRPr sz="1200">
                <a:solidFill>
                  <a:schemeClr val="bg2"/>
                </a:solidFill>
              </a:defRPr>
            </a:lvl2pPr>
            <a:lvl3pPr marL="458788" indent="-163513">
              <a:lnSpc>
                <a:spcPct val="110000"/>
              </a:lnSpc>
              <a:spcAft>
                <a:spcPts val="1200"/>
              </a:spcAft>
              <a:buClr>
                <a:schemeClr val="tx1"/>
              </a:buClr>
              <a:tabLst/>
              <a:defRPr sz="1200">
                <a:solidFill>
                  <a:schemeClr val="bg2"/>
                </a:solidFill>
              </a:defRPr>
            </a:lvl3pPr>
            <a:lvl4pPr marL="685800" indent="-176213">
              <a:lnSpc>
                <a:spcPct val="110000"/>
              </a:lnSpc>
              <a:spcAft>
                <a:spcPts val="1200"/>
              </a:spcAft>
              <a:buClr>
                <a:schemeClr val="tx1"/>
              </a:buClr>
              <a:tabLst/>
              <a:defRPr sz="1200">
                <a:solidFill>
                  <a:schemeClr val="bg2"/>
                </a:solidFill>
              </a:defRPr>
            </a:lvl4pPr>
            <a:lvl5pPr marL="860425" indent="-123825">
              <a:lnSpc>
                <a:spcPct val="110000"/>
              </a:lnSpc>
              <a:spcAft>
                <a:spcPts val="1200"/>
              </a:spcAft>
              <a:buClr>
                <a:schemeClr val="tx1"/>
              </a:buClr>
              <a:tabLst/>
              <a:defRPr sz="12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4">
            <a:extLst>
              <a:ext uri="{FF2B5EF4-FFF2-40B4-BE49-F238E27FC236}">
                <a16:creationId xmlns:a16="http://schemas.microsoft.com/office/drawing/2014/main" id="{93BE81EE-B52D-BB44-AE5F-4DD8BDA6F511}"/>
              </a:ext>
            </a:extLst>
          </p:cNvPr>
          <p:cNvSpPr>
            <a:spLocks noGrp="1"/>
          </p:cNvSpPr>
          <p:nvPr>
            <p:ph type="body" sz="quarter" idx="16"/>
          </p:nvPr>
        </p:nvSpPr>
        <p:spPr>
          <a:xfrm>
            <a:off x="9345106" y="3601020"/>
            <a:ext cx="2103120" cy="2369518"/>
          </a:xfrm>
          <a:ln>
            <a:noFill/>
          </a:ln>
        </p:spPr>
        <p:txBody>
          <a:bodyPr>
            <a:noAutofit/>
          </a:bodyPr>
          <a:lstStyle>
            <a:lvl1pPr marL="0" indent="0">
              <a:lnSpc>
                <a:spcPct val="110000"/>
              </a:lnSpc>
              <a:spcBef>
                <a:spcPts val="0"/>
              </a:spcBef>
              <a:spcAft>
                <a:spcPts val="1200"/>
              </a:spcAft>
              <a:buClr>
                <a:schemeClr val="tx1"/>
              </a:buClr>
              <a:buFont typeface="Arial" panose="020B0604020202020204" pitchFamily="34" charset="0"/>
              <a:buNone/>
              <a:tabLst/>
              <a:defRPr sz="1400" b="0">
                <a:solidFill>
                  <a:schemeClr val="bg2"/>
                </a:solidFill>
              </a:defRPr>
            </a:lvl1pPr>
            <a:lvl2pPr marL="228600" indent="-228600">
              <a:lnSpc>
                <a:spcPct val="110000"/>
              </a:lnSpc>
              <a:spcAft>
                <a:spcPts val="1200"/>
              </a:spcAft>
              <a:buClr>
                <a:schemeClr val="tx1"/>
              </a:buClr>
              <a:tabLst/>
              <a:defRPr sz="1200">
                <a:solidFill>
                  <a:schemeClr val="bg2"/>
                </a:solidFill>
              </a:defRPr>
            </a:lvl2pPr>
            <a:lvl3pPr marL="458788" indent="-163513">
              <a:lnSpc>
                <a:spcPct val="110000"/>
              </a:lnSpc>
              <a:spcAft>
                <a:spcPts val="1200"/>
              </a:spcAft>
              <a:buClr>
                <a:schemeClr val="tx1"/>
              </a:buClr>
              <a:tabLst/>
              <a:defRPr sz="1200">
                <a:solidFill>
                  <a:schemeClr val="bg2"/>
                </a:solidFill>
              </a:defRPr>
            </a:lvl3pPr>
            <a:lvl4pPr marL="685800" indent="-176213">
              <a:lnSpc>
                <a:spcPct val="110000"/>
              </a:lnSpc>
              <a:spcAft>
                <a:spcPts val="1200"/>
              </a:spcAft>
              <a:buClr>
                <a:schemeClr val="tx1"/>
              </a:buClr>
              <a:tabLst/>
              <a:defRPr sz="1200">
                <a:solidFill>
                  <a:schemeClr val="bg2"/>
                </a:solidFill>
              </a:defRPr>
            </a:lvl4pPr>
            <a:lvl5pPr marL="860425" indent="-123825">
              <a:lnSpc>
                <a:spcPct val="110000"/>
              </a:lnSpc>
              <a:spcAft>
                <a:spcPts val="1200"/>
              </a:spcAft>
              <a:buClr>
                <a:schemeClr val="tx1"/>
              </a:buClr>
              <a:tabLst/>
              <a:defRPr sz="12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96DC79E2-0833-2546-A741-C9B2881C1E85}"/>
              </a:ext>
            </a:extLst>
          </p:cNvPr>
          <p:cNvGrpSpPr/>
          <p:nvPr userDrawn="1"/>
        </p:nvGrpSpPr>
        <p:grpSpPr>
          <a:xfrm>
            <a:off x="4131262" y="2747070"/>
            <a:ext cx="4995703" cy="2595519"/>
            <a:chOff x="4131262" y="2948030"/>
            <a:chExt cx="4995703" cy="2595519"/>
          </a:xfrm>
        </p:grpSpPr>
        <p:cxnSp>
          <p:nvCxnSpPr>
            <p:cNvPr id="12" name="Straight Connector 11">
              <a:extLst>
                <a:ext uri="{FF2B5EF4-FFF2-40B4-BE49-F238E27FC236}">
                  <a16:creationId xmlns:a16="http://schemas.microsoft.com/office/drawing/2014/main" id="{83A11E0E-81AB-5744-98EB-57B49E42DB1D}"/>
                </a:ext>
              </a:extLst>
            </p:cNvPr>
            <p:cNvCxnSpPr/>
            <p:nvPr/>
          </p:nvCxnSpPr>
          <p:spPr>
            <a:xfrm>
              <a:off x="4131262" y="2948030"/>
              <a:ext cx="0" cy="259551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3349494-8FC8-6640-81BB-036C61FBA08C}"/>
                </a:ext>
              </a:extLst>
            </p:cNvPr>
            <p:cNvCxnSpPr/>
            <p:nvPr/>
          </p:nvCxnSpPr>
          <p:spPr>
            <a:xfrm>
              <a:off x="6627796" y="2948030"/>
              <a:ext cx="0" cy="259551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2290D88-1445-3D46-89A4-743F755DE4E1}"/>
                </a:ext>
              </a:extLst>
            </p:cNvPr>
            <p:cNvCxnSpPr/>
            <p:nvPr/>
          </p:nvCxnSpPr>
          <p:spPr>
            <a:xfrm>
              <a:off x="9126965" y="2948030"/>
              <a:ext cx="0" cy="259551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 name="Picture Placeholder 3">
            <a:extLst>
              <a:ext uri="{FF2B5EF4-FFF2-40B4-BE49-F238E27FC236}">
                <a16:creationId xmlns:a16="http://schemas.microsoft.com/office/drawing/2014/main" id="{E241CAE4-EE0E-4D43-8503-04E7B2F19CB8}"/>
              </a:ext>
            </a:extLst>
          </p:cNvPr>
          <p:cNvSpPr>
            <a:spLocks noGrp="1"/>
          </p:cNvSpPr>
          <p:nvPr>
            <p:ph type="pic" sz="quarter" idx="17"/>
          </p:nvPr>
        </p:nvSpPr>
        <p:spPr>
          <a:xfrm>
            <a:off x="1847850" y="1992965"/>
            <a:ext cx="2103120" cy="1371600"/>
          </a:xfrm>
          <a:solidFill>
            <a:schemeClr val="bg1">
              <a:lumMod val="95000"/>
            </a:schemeClr>
          </a:solidFill>
        </p:spPr>
        <p:txBody>
          <a:bodyPr/>
          <a:lstStyle>
            <a:lvl1pPr algn="ctr">
              <a:defRPr sz="900" b="0">
                <a:solidFill>
                  <a:schemeClr val="bg2"/>
                </a:solidFill>
              </a:defRPr>
            </a:lvl1pPr>
          </a:lstStyle>
          <a:p>
            <a:endParaRPr lang="en-US"/>
          </a:p>
        </p:txBody>
      </p:sp>
      <p:sp>
        <p:nvSpPr>
          <p:cNvPr id="15" name="Picture Placeholder 3">
            <a:extLst>
              <a:ext uri="{FF2B5EF4-FFF2-40B4-BE49-F238E27FC236}">
                <a16:creationId xmlns:a16="http://schemas.microsoft.com/office/drawing/2014/main" id="{AB0C91AE-189C-A044-9F28-DB42936CAC60}"/>
              </a:ext>
            </a:extLst>
          </p:cNvPr>
          <p:cNvSpPr>
            <a:spLocks noGrp="1"/>
          </p:cNvSpPr>
          <p:nvPr>
            <p:ph type="pic" sz="quarter" idx="18"/>
          </p:nvPr>
        </p:nvSpPr>
        <p:spPr>
          <a:xfrm>
            <a:off x="4311918" y="1992965"/>
            <a:ext cx="2103120" cy="1371600"/>
          </a:xfrm>
          <a:solidFill>
            <a:schemeClr val="bg1">
              <a:lumMod val="95000"/>
            </a:schemeClr>
          </a:solidFill>
        </p:spPr>
        <p:txBody>
          <a:bodyPr/>
          <a:lstStyle>
            <a:lvl1pPr algn="ctr">
              <a:defRPr sz="900" b="0">
                <a:solidFill>
                  <a:schemeClr val="bg2"/>
                </a:solidFill>
              </a:defRPr>
            </a:lvl1pPr>
          </a:lstStyle>
          <a:p>
            <a:endParaRPr lang="en-US"/>
          </a:p>
        </p:txBody>
      </p:sp>
      <p:sp>
        <p:nvSpPr>
          <p:cNvPr id="16" name="Picture Placeholder 3">
            <a:extLst>
              <a:ext uri="{FF2B5EF4-FFF2-40B4-BE49-F238E27FC236}">
                <a16:creationId xmlns:a16="http://schemas.microsoft.com/office/drawing/2014/main" id="{7AE3C0CB-5ECD-1D4C-859C-490391CDDB31}"/>
              </a:ext>
            </a:extLst>
          </p:cNvPr>
          <p:cNvSpPr>
            <a:spLocks noGrp="1"/>
          </p:cNvSpPr>
          <p:nvPr>
            <p:ph type="pic" sz="quarter" idx="19"/>
          </p:nvPr>
        </p:nvSpPr>
        <p:spPr>
          <a:xfrm>
            <a:off x="6804861" y="1992965"/>
            <a:ext cx="2103120" cy="1371600"/>
          </a:xfrm>
          <a:solidFill>
            <a:schemeClr val="bg1">
              <a:lumMod val="95000"/>
            </a:schemeClr>
          </a:solidFill>
        </p:spPr>
        <p:txBody>
          <a:bodyPr/>
          <a:lstStyle>
            <a:lvl1pPr algn="ctr">
              <a:defRPr sz="900" b="0">
                <a:solidFill>
                  <a:schemeClr val="bg2"/>
                </a:solidFill>
              </a:defRPr>
            </a:lvl1pPr>
          </a:lstStyle>
          <a:p>
            <a:endParaRPr lang="en-US"/>
          </a:p>
        </p:txBody>
      </p:sp>
      <p:sp>
        <p:nvSpPr>
          <p:cNvPr id="17" name="Picture Placeholder 3">
            <a:extLst>
              <a:ext uri="{FF2B5EF4-FFF2-40B4-BE49-F238E27FC236}">
                <a16:creationId xmlns:a16="http://schemas.microsoft.com/office/drawing/2014/main" id="{0F29C015-E008-F84A-9C2B-F5778438265E}"/>
              </a:ext>
            </a:extLst>
          </p:cNvPr>
          <p:cNvSpPr>
            <a:spLocks noGrp="1"/>
          </p:cNvSpPr>
          <p:nvPr>
            <p:ph type="pic" sz="quarter" idx="20"/>
          </p:nvPr>
        </p:nvSpPr>
        <p:spPr>
          <a:xfrm>
            <a:off x="9345106" y="1992965"/>
            <a:ext cx="2103120" cy="1371600"/>
          </a:xfrm>
          <a:solidFill>
            <a:schemeClr val="bg1">
              <a:lumMod val="95000"/>
            </a:schemeClr>
          </a:solidFill>
        </p:spPr>
        <p:txBody>
          <a:bodyPr/>
          <a:lstStyle>
            <a:lvl1pPr algn="ctr">
              <a:defRPr sz="900" b="0">
                <a:solidFill>
                  <a:schemeClr val="bg2"/>
                </a:solidFill>
              </a:defRPr>
            </a:lvl1pPr>
          </a:lstStyle>
          <a:p>
            <a:endParaRPr lang="en-US"/>
          </a:p>
        </p:txBody>
      </p:sp>
    </p:spTree>
    <p:extLst>
      <p:ext uri="{BB962C8B-B14F-4D97-AF65-F5344CB8AC3E}">
        <p14:creationId xmlns:p14="http://schemas.microsoft.com/office/powerpoint/2010/main" val="1933350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Master (for Videos or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B2434-4D82-744A-8315-DD731A564FB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64952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pport &amp; Resources Master">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5F0EBD98-6E21-2A4A-9A55-B4A1BB5401DD}"/>
              </a:ext>
            </a:extLst>
          </p:cNvPr>
          <p:cNvSpPr>
            <a:spLocks noGrp="1"/>
          </p:cNvSpPr>
          <p:nvPr>
            <p:ph type="body" sz="quarter" idx="11"/>
          </p:nvPr>
        </p:nvSpPr>
        <p:spPr>
          <a:xfrm>
            <a:off x="1828800" y="1280160"/>
            <a:ext cx="9588500" cy="4754880"/>
          </a:xfrm>
          <a:ln>
            <a:noFill/>
          </a:ln>
        </p:spPr>
        <p:txBody>
          <a:bodyPr/>
          <a:lstStyle>
            <a:lvl1pPr marL="0" indent="0">
              <a:tabLst>
                <a:tab pos="9023350" algn="ctr"/>
              </a:tabLst>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a:extLst>
              <a:ext uri="{FF2B5EF4-FFF2-40B4-BE49-F238E27FC236}">
                <a16:creationId xmlns:a16="http://schemas.microsoft.com/office/drawing/2014/main" id="{BBAA7C1C-4F19-6449-9C6A-07D37E9B524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84313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Us Master">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5F0EBD98-6E21-2A4A-9A55-B4A1BB5401DD}"/>
              </a:ext>
            </a:extLst>
          </p:cNvPr>
          <p:cNvSpPr>
            <a:spLocks noGrp="1"/>
          </p:cNvSpPr>
          <p:nvPr>
            <p:ph type="body" sz="quarter" idx="11"/>
          </p:nvPr>
        </p:nvSpPr>
        <p:spPr>
          <a:xfrm>
            <a:off x="1828800" y="1065551"/>
            <a:ext cx="9588500" cy="4754880"/>
          </a:xfrm>
          <a:ln>
            <a:noFill/>
          </a:ln>
        </p:spPr>
        <p:txBody>
          <a:bodyPr/>
          <a:lstStyle>
            <a:lvl1pPr marL="0" indent="0">
              <a:tabLst>
                <a:tab pos="9023350" algn="ctr"/>
              </a:tabLst>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a:extLst>
              <a:ext uri="{FF2B5EF4-FFF2-40B4-BE49-F238E27FC236}">
                <a16:creationId xmlns:a16="http://schemas.microsoft.com/office/drawing/2014/main" id="{BBAA7C1C-4F19-6449-9C6A-07D37E9B524A}"/>
              </a:ext>
            </a:extLst>
          </p:cNvPr>
          <p:cNvSpPr>
            <a:spLocks noGrp="1"/>
          </p:cNvSpPr>
          <p:nvPr>
            <p:ph type="title"/>
          </p:nvPr>
        </p:nvSpPr>
        <p:spPr/>
        <p:txBody>
          <a:bodyPr/>
          <a:lstStyle/>
          <a:p>
            <a:r>
              <a:rPr lang="en-US"/>
              <a:t>Click to edit Master title style</a:t>
            </a:r>
          </a:p>
        </p:txBody>
      </p:sp>
      <p:pic>
        <p:nvPicPr>
          <p:cNvPr id="2" name="Picture 1" descr="Department of Health and Human Services">
            <a:extLst>
              <a:ext uri="{FF2B5EF4-FFF2-40B4-BE49-F238E27FC236}">
                <a16:creationId xmlns:a16="http://schemas.microsoft.com/office/drawing/2014/main" id="{987EC256-1EEC-242E-6AB8-6C3196038AC6}"/>
              </a:ext>
            </a:extLst>
          </p:cNvPr>
          <p:cNvPicPr>
            <a:picLocks noChangeAspect="1"/>
          </p:cNvPicPr>
          <p:nvPr userDrawn="1"/>
        </p:nvPicPr>
        <p:blipFill>
          <a:blip r:embed="rId2"/>
          <a:stretch>
            <a:fillRect/>
          </a:stretch>
        </p:blipFill>
        <p:spPr>
          <a:xfrm>
            <a:off x="495257" y="5814561"/>
            <a:ext cx="961361" cy="960120"/>
          </a:xfrm>
          <a:prstGeom prst="rect">
            <a:avLst/>
          </a:prstGeom>
        </p:spPr>
      </p:pic>
      <p:pic>
        <p:nvPicPr>
          <p:cNvPr id="3" name="Picture 2" descr="Health Resources and Services Administration - Health workforce">
            <a:extLst>
              <a:ext uri="{FF2B5EF4-FFF2-40B4-BE49-F238E27FC236}">
                <a16:creationId xmlns:a16="http://schemas.microsoft.com/office/drawing/2014/main" id="{0725BC3E-0D4D-9212-0F62-1098D8AF0FED}"/>
              </a:ext>
            </a:extLst>
          </p:cNvPr>
          <p:cNvPicPr>
            <a:picLocks noChangeAspect="1"/>
          </p:cNvPicPr>
          <p:nvPr userDrawn="1"/>
        </p:nvPicPr>
        <p:blipFill>
          <a:blip r:embed="rId3"/>
          <a:stretch>
            <a:fillRect/>
          </a:stretch>
        </p:blipFill>
        <p:spPr>
          <a:xfrm>
            <a:off x="9920786" y="6199601"/>
            <a:ext cx="1481581" cy="401785"/>
          </a:xfrm>
          <a:prstGeom prst="rect">
            <a:avLst/>
          </a:prstGeom>
        </p:spPr>
      </p:pic>
      <p:pic>
        <p:nvPicPr>
          <p:cNvPr id="6" name="Picture 5" descr="Qr code">
            <a:extLst>
              <a:ext uri="{FF2B5EF4-FFF2-40B4-BE49-F238E27FC236}">
                <a16:creationId xmlns:a16="http://schemas.microsoft.com/office/drawing/2014/main" id="{85E05025-B386-47AB-F5F2-61B1BBFA682E}"/>
              </a:ext>
            </a:extLst>
          </p:cNvPr>
          <p:cNvPicPr>
            <a:picLocks noChangeAspect="1"/>
          </p:cNvPicPr>
          <p:nvPr userDrawn="1"/>
        </p:nvPicPr>
        <p:blipFill>
          <a:blip r:embed="rId4"/>
          <a:stretch>
            <a:fillRect/>
          </a:stretch>
        </p:blipFill>
        <p:spPr>
          <a:xfrm>
            <a:off x="5572923" y="4951184"/>
            <a:ext cx="1593351" cy="1593351"/>
          </a:xfrm>
          <a:prstGeom prst="rect">
            <a:avLst/>
          </a:prstGeom>
        </p:spPr>
      </p:pic>
      <p:sp>
        <p:nvSpPr>
          <p:cNvPr id="8" name="Text Placeholder 7">
            <a:extLst>
              <a:ext uri="{FF2B5EF4-FFF2-40B4-BE49-F238E27FC236}">
                <a16:creationId xmlns:a16="http://schemas.microsoft.com/office/drawing/2014/main" id="{F8C1E45E-129D-70E6-228E-0E0604308E79}"/>
              </a:ext>
            </a:extLst>
          </p:cNvPr>
          <p:cNvSpPr>
            <a:spLocks noGrp="1"/>
          </p:cNvSpPr>
          <p:nvPr>
            <p:ph type="body" sz="quarter" idx="12"/>
          </p:nvPr>
        </p:nvSpPr>
        <p:spPr>
          <a:xfrm>
            <a:off x="4815245" y="6545263"/>
            <a:ext cx="3171825" cy="230187"/>
          </a:xfrm>
        </p:spPr>
        <p:txBody>
          <a:bodyPr/>
          <a:lstStyle>
            <a:lvl1pPr algn="ctr">
              <a:defRPr sz="1800" b="0">
                <a:solidFill>
                  <a:schemeClr val="accent1">
                    <a:lumMod val="75000"/>
                  </a:schemeClr>
                </a:solidFill>
              </a:defRPr>
            </a:lvl1pPr>
          </a:lstStyle>
          <a:p>
            <a:pPr lvl="0"/>
            <a:r>
              <a:rPr lang="en-US" dirty="0"/>
              <a:t>Click to edit Master text styles</a:t>
            </a:r>
          </a:p>
        </p:txBody>
      </p:sp>
    </p:spTree>
    <p:extLst>
      <p:ext uri="{BB962C8B-B14F-4D97-AF65-F5344CB8AC3E}">
        <p14:creationId xmlns:p14="http://schemas.microsoft.com/office/powerpoint/2010/main" val="3501372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17FEF97-F58B-674A-8EA7-A4A45976B15C}"/>
              </a:ext>
            </a:extLst>
          </p:cNvPr>
          <p:cNvSpPr/>
          <p:nvPr userDrawn="1"/>
        </p:nvSpPr>
        <p:spPr>
          <a:xfrm>
            <a:off x="0" y="0"/>
            <a:ext cx="12192000" cy="7813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Placeholder 1">
            <a:extLst>
              <a:ext uri="{FF2B5EF4-FFF2-40B4-BE49-F238E27FC236}">
                <a16:creationId xmlns:a16="http://schemas.microsoft.com/office/drawing/2014/main" id="{B66E6A0A-40F9-8842-8ED1-BA07E8D435A1}"/>
              </a:ext>
            </a:extLst>
          </p:cNvPr>
          <p:cNvSpPr>
            <a:spLocks noGrp="1"/>
          </p:cNvSpPr>
          <p:nvPr>
            <p:ph type="title"/>
          </p:nvPr>
        </p:nvSpPr>
        <p:spPr>
          <a:xfrm>
            <a:off x="1828800" y="3619"/>
            <a:ext cx="9600627" cy="781308"/>
          </a:xfrm>
          <a:prstGeom prst="rect">
            <a:avLst/>
          </a:prstGeom>
        </p:spPr>
        <p:txBody>
          <a:bodyPr vert="horz" lIns="0" tIns="0" rIns="0" bIns="0" rtlCol="0" anchor="ctr" anchorCtr="0">
            <a:noAutofit/>
          </a:bodyPr>
          <a:lstStyle/>
          <a:p>
            <a:r>
              <a:rPr lang="en-US"/>
              <a:t>Click to edit Master title style</a:t>
            </a:r>
          </a:p>
        </p:txBody>
      </p:sp>
      <p:sp>
        <p:nvSpPr>
          <p:cNvPr id="3" name="Text Placeholder 2">
            <a:extLst>
              <a:ext uri="{FF2B5EF4-FFF2-40B4-BE49-F238E27FC236}">
                <a16:creationId xmlns:a16="http://schemas.microsoft.com/office/drawing/2014/main" id="{8B6A29C5-15AF-9346-93D3-28B0CFECEA9A}"/>
              </a:ext>
            </a:extLst>
          </p:cNvPr>
          <p:cNvSpPr>
            <a:spLocks noGrp="1"/>
          </p:cNvSpPr>
          <p:nvPr>
            <p:ph type="body" idx="1"/>
          </p:nvPr>
        </p:nvSpPr>
        <p:spPr>
          <a:xfrm>
            <a:off x="1828800" y="1280160"/>
            <a:ext cx="9600628" cy="475488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Graphic 11">
            <a:extLst>
              <a:ext uri="{FF2B5EF4-FFF2-40B4-BE49-F238E27FC236}">
                <a16:creationId xmlns:a16="http://schemas.microsoft.com/office/drawing/2014/main" id="{38262B4D-93E9-0F47-AE4F-80FB1DE0F5B9}"/>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369402" y="-1"/>
            <a:ext cx="1026202" cy="994787"/>
          </a:xfrm>
          <a:prstGeom prst="rect">
            <a:avLst/>
          </a:prstGeom>
          <a:effectLst>
            <a:outerShdw blurRad="50800" dist="25400" dir="2700000" algn="tl" rotWithShape="0">
              <a:prstClr val="black">
                <a:alpha val="40000"/>
              </a:prstClr>
            </a:outerShdw>
          </a:effectLst>
        </p:spPr>
      </p:pic>
      <p:sp>
        <p:nvSpPr>
          <p:cNvPr id="4" name="Slide Number Placeholder 1">
            <a:extLst>
              <a:ext uri="{FF2B5EF4-FFF2-40B4-BE49-F238E27FC236}">
                <a16:creationId xmlns:a16="http://schemas.microsoft.com/office/drawing/2014/main" id="{5892EBB2-6C43-0FCB-DCC2-ABD866E3A2B2}"/>
              </a:ext>
            </a:extLst>
          </p:cNvPr>
          <p:cNvSpPr txBox="1">
            <a:spLocks/>
          </p:cNvSpPr>
          <p:nvPr userDrawn="1"/>
        </p:nvSpPr>
        <p:spPr>
          <a:xfrm>
            <a:off x="11715757" y="6494865"/>
            <a:ext cx="47653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93CE22F9-ECF2-BD40-BFA3-965E488A0F33}" type="slidenum">
              <a:rPr lang="en-US" sz="975" b="1" smtClean="0">
                <a:solidFill>
                  <a:schemeClr val="bg1">
                    <a:lumMod val="50000"/>
                  </a:schemeClr>
                </a:solidFill>
                <a:latin typeface="Arial" panose="020B0604020202020204" pitchFamily="34" charset="0"/>
                <a:cs typeface="Arial" panose="020B0604020202020204" pitchFamily="34" charset="0"/>
              </a:rPr>
              <a:pPr algn="r"/>
              <a:t>‹#›</a:t>
            </a:fld>
            <a:endParaRPr lang="en-US" sz="975" b="1"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5188654"/>
      </p:ext>
    </p:extLst>
  </p:cSld>
  <p:clrMap bg1="lt1" tx1="dk1" bg2="lt2" tx2="dk2" accent1="accent1" accent2="accent2" accent3="accent3" accent4="accent4" accent5="accent5" accent6="accent6" hlink="hlink" folHlink="folHlink"/>
  <p:sldLayoutIdLst>
    <p:sldLayoutId id="2147483679" r:id="rId1"/>
    <p:sldLayoutId id="2147483672" r:id="rId2"/>
    <p:sldLayoutId id="2147483675" r:id="rId3"/>
    <p:sldLayoutId id="2147483673" r:id="rId4"/>
    <p:sldLayoutId id="2147483671" r:id="rId5"/>
    <p:sldLayoutId id="2147483677" r:id="rId6"/>
    <p:sldLayoutId id="2147483666" r:id="rId7"/>
    <p:sldLayoutId id="2147483670" r:id="rId8"/>
    <p:sldLayoutId id="2147483694" r:id="rId9"/>
    <p:sldLayoutId id="2147483680" r:id="rId10"/>
    <p:sldLayoutId id="2147483693" r:id="rId11"/>
    <p:sldLayoutId id="2147483692" r:id="rId12"/>
    <p:sldLayoutId id="2147483691" r:id="rId13"/>
  </p:sldLayoutIdLst>
  <p:hf hdr="0" ftr="0" dt="0"/>
  <p:txStyles>
    <p:titleStyle>
      <a:lvl1pPr algn="l" defTabSz="914400" rtl="0" eaLnBrk="1" latinLnBrk="0" hangingPunct="1">
        <a:lnSpc>
          <a:spcPct val="84000"/>
        </a:lnSpc>
        <a:spcBef>
          <a:spcPct val="0"/>
        </a:spcBef>
        <a:buNone/>
        <a:defRPr sz="2800" b="1" i="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10000"/>
        </a:lnSpc>
        <a:spcBef>
          <a:spcPts val="0"/>
        </a:spcBef>
        <a:spcAft>
          <a:spcPts val="1200"/>
        </a:spcAft>
        <a:buClr>
          <a:schemeClr val="tx1"/>
        </a:buClr>
        <a:buFont typeface="Arial" panose="020B0604020202020204" pitchFamily="34" charset="0"/>
        <a:buNone/>
        <a:tabLst/>
        <a:defRPr sz="1600" b="1" i="0" kern="1200">
          <a:solidFill>
            <a:schemeClr val="tx1"/>
          </a:solidFill>
          <a:latin typeface="Arial" panose="020B0604020202020204" pitchFamily="34" charset="0"/>
          <a:ea typeface="+mn-ea"/>
          <a:cs typeface="Arial" panose="020B0604020202020204" pitchFamily="34" charset="0"/>
        </a:defRPr>
      </a:lvl1pPr>
      <a:lvl2pPr marL="228600" indent="-219075" algn="l" defTabSz="914400" rtl="0" eaLnBrk="1" latinLnBrk="0" hangingPunct="1">
        <a:lnSpc>
          <a:spcPct val="110000"/>
        </a:lnSpc>
        <a:spcBef>
          <a:spcPts val="0"/>
        </a:spcBef>
        <a:spcAft>
          <a:spcPts val="1200"/>
        </a:spcAft>
        <a:buClr>
          <a:schemeClr val="tx1"/>
        </a:buClr>
        <a:buFont typeface="Arial" panose="020B0604020202020204" pitchFamily="34" charset="0"/>
        <a:buChar char="•"/>
        <a:tabLst/>
        <a:defRPr sz="1600" b="0" i="0" kern="1200">
          <a:solidFill>
            <a:schemeClr val="bg2"/>
          </a:solidFill>
          <a:latin typeface="Arial" panose="020B0604020202020204" pitchFamily="34" charset="0"/>
          <a:ea typeface="+mn-ea"/>
          <a:cs typeface="Arial" panose="020B0604020202020204" pitchFamily="34" charset="0"/>
        </a:defRPr>
      </a:lvl2pPr>
      <a:lvl3pPr marL="635000" indent="-230188" algn="l" defTabSz="914400" rtl="0" eaLnBrk="1" latinLnBrk="0" hangingPunct="1">
        <a:lnSpc>
          <a:spcPct val="110000"/>
        </a:lnSpc>
        <a:spcBef>
          <a:spcPts val="0"/>
        </a:spcBef>
        <a:spcAft>
          <a:spcPts val="1200"/>
        </a:spcAft>
        <a:buClr>
          <a:schemeClr val="tx1"/>
        </a:buClr>
        <a:buFont typeface="System Font Regular"/>
        <a:buChar char="-"/>
        <a:tabLst/>
        <a:defRPr sz="1600" b="0" i="0" kern="1200">
          <a:solidFill>
            <a:schemeClr val="bg2"/>
          </a:solidFill>
          <a:latin typeface="Arial" panose="020B0604020202020204" pitchFamily="34" charset="0"/>
          <a:ea typeface="+mn-ea"/>
          <a:cs typeface="Arial" panose="020B0604020202020204" pitchFamily="34" charset="0"/>
        </a:defRPr>
      </a:lvl3pPr>
      <a:lvl4pPr marL="1149350" indent="-230188" algn="l" defTabSz="914400" rtl="0" eaLnBrk="1" latinLnBrk="0" hangingPunct="1">
        <a:lnSpc>
          <a:spcPct val="110000"/>
        </a:lnSpc>
        <a:spcBef>
          <a:spcPts val="0"/>
        </a:spcBef>
        <a:spcAft>
          <a:spcPts val="1200"/>
        </a:spcAft>
        <a:buClr>
          <a:schemeClr val="tx1"/>
        </a:buClr>
        <a:buFont typeface="Arial" panose="020B0604020202020204" pitchFamily="34" charset="0"/>
        <a:buChar char="•"/>
        <a:tabLst/>
        <a:defRPr sz="1600" b="0" i="0" kern="1200">
          <a:solidFill>
            <a:schemeClr val="bg2"/>
          </a:solidFill>
          <a:latin typeface="Arial" panose="020B0604020202020204" pitchFamily="34" charset="0"/>
          <a:ea typeface="+mn-ea"/>
          <a:cs typeface="Arial" panose="020B0604020202020204" pitchFamily="34" charset="0"/>
        </a:defRPr>
      </a:lvl4pPr>
      <a:lvl5pPr marL="1608138" indent="-219075" algn="l" defTabSz="914400" rtl="0" eaLnBrk="1" latinLnBrk="0" hangingPunct="1">
        <a:lnSpc>
          <a:spcPct val="110000"/>
        </a:lnSpc>
        <a:spcBef>
          <a:spcPts val="0"/>
        </a:spcBef>
        <a:spcAft>
          <a:spcPts val="1200"/>
        </a:spcAft>
        <a:buClr>
          <a:schemeClr val="tx1"/>
        </a:buClr>
        <a:buFont typeface="Arial" panose="020B0604020202020204" pitchFamily="34" charset="0"/>
        <a:buChar char="•"/>
        <a:tabLst/>
        <a:defRPr sz="1600" b="0" i="0" kern="1200">
          <a:solidFill>
            <a:schemeClr val="bg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orient="horz" pos="336" userDrawn="1">
          <p15:clr>
            <a:srgbClr val="F26B43"/>
          </p15:clr>
        </p15:guide>
        <p15:guide id="3" pos="4128" userDrawn="1">
          <p15:clr>
            <a:srgbClr val="F26B43"/>
          </p15:clr>
        </p15:guide>
        <p15:guide id="4" pos="432" userDrawn="1">
          <p15:clr>
            <a:srgbClr val="F26B43"/>
          </p15:clr>
        </p15:guide>
        <p15:guide id="5" pos="277" userDrawn="1">
          <p15:clr>
            <a:srgbClr val="F26B43"/>
          </p15:clr>
        </p15:guide>
        <p15:guide id="6" pos="1112" userDrawn="1">
          <p15:clr>
            <a:srgbClr val="F26B43"/>
          </p15:clr>
        </p15:guide>
        <p15:guide id="7" orient="horz" pos="1128" userDrawn="1">
          <p15:clr>
            <a:srgbClr val="F26B43"/>
          </p15:clr>
        </p15:guide>
        <p15:guide id="8" pos="7152" userDrawn="1">
          <p15:clr>
            <a:srgbClr val="F26B43"/>
          </p15:clr>
        </p15:guide>
        <p15:guide id="9" pos="5055" userDrawn="1">
          <p15:clr>
            <a:srgbClr val="F26B43"/>
          </p15:clr>
        </p15:guide>
        <p15:guide id="10" pos="427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7C938C-8E1A-FA68-FD51-D58AE050CE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E10BAA-4C29-C855-2F32-A1A709FC02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504C93-ED2B-F18A-486B-908B55B1C5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B729F-ED05-4DA4-8E07-21101D9BB571}" type="datetimeFigureOut">
              <a:rPr lang="en-US" smtClean="0"/>
              <a:t>9/5/2023</a:t>
            </a:fld>
            <a:endParaRPr lang="en-US"/>
          </a:p>
        </p:txBody>
      </p:sp>
      <p:sp>
        <p:nvSpPr>
          <p:cNvPr id="5" name="Footer Placeholder 4">
            <a:extLst>
              <a:ext uri="{FF2B5EF4-FFF2-40B4-BE49-F238E27FC236}">
                <a16:creationId xmlns:a16="http://schemas.microsoft.com/office/drawing/2014/main" id="{C9974012-6874-E5CE-6ECC-30D58FB6A5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931D226-F153-054A-9F99-0FE9AEEFEE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1CA51F-4EE5-450B-9F19-46BBD5FCFC6C}" type="slidenum">
              <a:rPr lang="en-US" smtClean="0"/>
              <a:t>‹#›</a:t>
            </a:fld>
            <a:endParaRPr lang="en-US"/>
          </a:p>
        </p:txBody>
      </p:sp>
    </p:spTree>
    <p:extLst>
      <p:ext uri="{BB962C8B-B14F-4D97-AF65-F5344CB8AC3E}">
        <p14:creationId xmlns:p14="http://schemas.microsoft.com/office/powerpoint/2010/main" val="299030324"/>
      </p:ext>
    </p:extLst>
  </p:cSld>
  <p:clrMap bg1="lt1" tx1="dk1" bg2="lt2" tx2="dk2" accent1="accent1" accent2="accent2" accent3="accent3" accent4="accent4" accent5="accent5" accent6="accent6" hlink="hlink" folHlink="folHlink"/>
  <p:sldLayoutIdLst>
    <p:sldLayoutId id="2147483696" r:id="rId1"/>
    <p:sldLayoutId id="2147483707"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8" Type="http://schemas.openxmlformats.org/officeDocument/2006/relationships/hyperlink" Target="http://www.linkedin.com/company/national-health-service-corps" TargetMode="External"/><Relationship Id="rId13" Type="http://schemas.openxmlformats.org/officeDocument/2006/relationships/image" Target="../media/image14.png"/><Relationship Id="rId3" Type="http://schemas.openxmlformats.org/officeDocument/2006/relationships/hyperlink" Target="https://programportal.hrsa.gov/" TargetMode="External"/><Relationship Id="rId7" Type="http://schemas.openxmlformats.org/officeDocument/2006/relationships/hyperlink" Target="http://twitter.com/NHSCorps" TargetMode="External"/><Relationship Id="rId12" Type="http://schemas.openxmlformats.org/officeDocument/2006/relationships/hyperlink" Target="https://twitter.com/HRSAgov" TargetMode="External"/><Relationship Id="rId2" Type="http://schemas.openxmlformats.org/officeDocument/2006/relationships/hyperlink" Target="http://nhsc.hrsa.gov/" TargetMode="External"/><Relationship Id="rId1" Type="http://schemas.openxmlformats.org/officeDocument/2006/relationships/slideLayout" Target="../slideLayouts/slideLayout9.xml"/><Relationship Id="rId6" Type="http://schemas.openxmlformats.org/officeDocument/2006/relationships/hyperlink" Target="http://facebook.com/nationalhealthservicecorps" TargetMode="External"/><Relationship Id="rId11" Type="http://schemas.openxmlformats.org/officeDocument/2006/relationships/image" Target="../media/image13.png"/><Relationship Id="rId5" Type="http://schemas.openxmlformats.org/officeDocument/2006/relationships/hyperlink" Target="https://connector.hrsa.gov/" TargetMode="External"/><Relationship Id="rId15" Type="http://schemas.openxmlformats.org/officeDocument/2006/relationships/image" Target="../media/image15.png"/><Relationship Id="rId10" Type="http://schemas.openxmlformats.org/officeDocument/2006/relationships/hyperlink" Target="https://www.facebook.com/HRSAgov/" TargetMode="External"/><Relationship Id="rId4" Type="http://schemas.openxmlformats.org/officeDocument/2006/relationships/hyperlink" Target="https://bhw.hrsa.gov/provider-recruitment/virtual-job-fairs" TargetMode="External"/><Relationship Id="rId9" Type="http://schemas.openxmlformats.org/officeDocument/2006/relationships/hyperlink" Target="https://bit.ly/45kKdRM" TargetMode="External"/><Relationship Id="rId14" Type="http://schemas.openxmlformats.org/officeDocument/2006/relationships/hyperlink" Target="https://www.linkedin.com/company/115935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programportal.hrsa.gov/"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041DBB1A-FFF2-46A1-AAFD-DB5ADAA17CE7}"/>
              </a:ext>
            </a:extLst>
          </p:cNvPr>
          <p:cNvSpPr>
            <a:spLocks noGrp="1"/>
          </p:cNvSpPr>
          <p:nvPr>
            <p:ph type="title"/>
          </p:nvPr>
        </p:nvSpPr>
        <p:spPr/>
        <p:txBody>
          <a:bodyPr/>
          <a:lstStyle/>
          <a:p>
            <a:pPr lvl="0">
              <a:lnSpc>
                <a:spcPct val="100000"/>
              </a:lnSpc>
              <a:spcBef>
                <a:spcPts val="1000"/>
              </a:spcBef>
            </a:pPr>
            <a:r>
              <a:rPr lang="en-US" sz="2400" dirty="0">
                <a:solidFill>
                  <a:srgbClr val="232849"/>
                </a:solidFill>
              </a:rPr>
              <a:t>National Health Service Corps </a:t>
            </a:r>
            <a:br>
              <a:rPr lang="en-US" sz="2400" dirty="0">
                <a:solidFill>
                  <a:srgbClr val="232849"/>
                </a:solidFill>
              </a:rPr>
            </a:br>
            <a:r>
              <a:rPr lang="en-US" sz="2400" dirty="0">
                <a:solidFill>
                  <a:srgbClr val="232849"/>
                </a:solidFill>
              </a:rPr>
              <a:t>Students to Service Loan Repayment Program</a:t>
            </a:r>
            <a:endParaRPr lang="en-CA" sz="2400" dirty="0"/>
          </a:p>
        </p:txBody>
      </p:sp>
    </p:spTree>
    <p:extLst>
      <p:ext uri="{BB962C8B-B14F-4D97-AF65-F5344CB8AC3E}">
        <p14:creationId xmlns:p14="http://schemas.microsoft.com/office/powerpoint/2010/main" val="3630192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DA2CB24-86C0-159B-B267-2B340FCABFC2}"/>
              </a:ext>
            </a:extLst>
          </p:cNvPr>
          <p:cNvSpPr>
            <a:spLocks noGrp="1"/>
          </p:cNvSpPr>
          <p:nvPr>
            <p:ph type="body" sz="quarter" idx="11"/>
          </p:nvPr>
        </p:nvSpPr>
        <p:spPr/>
        <p:txBody>
          <a:bodyPr/>
          <a:lstStyle/>
          <a:p>
            <a:pPr marL="7144" lvl="1" indent="0">
              <a:spcAft>
                <a:spcPts val="1800"/>
              </a:spcAft>
              <a:buNone/>
            </a:pPr>
            <a:r>
              <a:rPr lang="en-US" b="1" dirty="0"/>
              <a:t>Phone: </a:t>
            </a:r>
            <a:r>
              <a:rPr lang="en-US" dirty="0"/>
              <a:t>1-800-221-9393 (Customer Care Center); M-F, 8 a.m. to 8 p.m. ET, except federal holidays</a:t>
            </a:r>
          </a:p>
          <a:p>
            <a:pPr marL="7144" lvl="2" indent="0">
              <a:spcAft>
                <a:spcPts val="0"/>
              </a:spcAft>
              <a:buNone/>
            </a:pPr>
            <a:r>
              <a:rPr lang="en-US" b="1" dirty="0"/>
              <a:t>Web: </a:t>
            </a:r>
            <a:r>
              <a:rPr lang="en-US" dirty="0">
                <a:hlinkClick r:id="rId2"/>
              </a:rPr>
              <a:t>http://nhsc.hrsa.gov/</a:t>
            </a:r>
            <a:r>
              <a:rPr lang="en-US" dirty="0"/>
              <a:t> </a:t>
            </a:r>
          </a:p>
          <a:p>
            <a:pPr marL="7144" lvl="2" indent="0">
              <a:spcAft>
                <a:spcPts val="0"/>
              </a:spcAft>
              <a:buNone/>
            </a:pPr>
            <a:endParaRPr lang="en-US" dirty="0">
              <a:solidFill>
                <a:schemeClr val="tx1"/>
              </a:solidFill>
            </a:endParaRPr>
          </a:p>
          <a:p>
            <a:pPr marL="7144" lvl="2" indent="0">
              <a:spcAft>
                <a:spcPts val="0"/>
              </a:spcAft>
              <a:buNone/>
            </a:pPr>
            <a:r>
              <a:rPr lang="en-US" b="1" dirty="0"/>
              <a:t>BHW Customer Service Portal:</a:t>
            </a:r>
            <a:r>
              <a:rPr lang="en-US" dirty="0"/>
              <a:t> </a:t>
            </a:r>
            <a:r>
              <a:rPr lang="en-US" dirty="0">
                <a:hlinkClick r:id="rId3"/>
              </a:rPr>
              <a:t>https://programportal.hrsa.gov/</a:t>
            </a:r>
            <a:r>
              <a:rPr lang="en-US" dirty="0"/>
              <a:t> </a:t>
            </a:r>
          </a:p>
          <a:p>
            <a:pPr marL="7144" lvl="2" indent="0">
              <a:spcAft>
                <a:spcPts val="0"/>
              </a:spcAft>
              <a:buNone/>
            </a:pPr>
            <a:endParaRPr lang="en-US" dirty="0"/>
          </a:p>
          <a:p>
            <a:pPr marL="7144" lvl="2" indent="0">
              <a:spcAft>
                <a:spcPts val="0"/>
              </a:spcAft>
              <a:buNone/>
            </a:pPr>
            <a:r>
              <a:rPr lang="en-US" b="1" dirty="0"/>
              <a:t>Virtual Job Fair: </a:t>
            </a:r>
            <a:r>
              <a:rPr lang="en-US" dirty="0">
                <a:hlinkClick r:id="rId4"/>
              </a:rPr>
              <a:t>https://jobfair.hrsa.gov</a:t>
            </a:r>
            <a:endParaRPr lang="en-US" dirty="0"/>
          </a:p>
          <a:p>
            <a:pPr marL="7144" lvl="2" indent="0">
              <a:spcAft>
                <a:spcPts val="0"/>
              </a:spcAft>
              <a:buNone/>
            </a:pPr>
            <a:endParaRPr lang="en-US" u="sng" dirty="0">
              <a:solidFill>
                <a:schemeClr val="tx1"/>
              </a:solidFill>
            </a:endParaRPr>
          </a:p>
          <a:p>
            <a:pPr marL="7144" lvl="2" indent="0">
              <a:spcAft>
                <a:spcPts val="1800"/>
              </a:spcAft>
              <a:buNone/>
            </a:pPr>
            <a:r>
              <a:rPr lang="en-US" b="1" dirty="0"/>
              <a:t>Health Workforce Connector: </a:t>
            </a:r>
            <a:r>
              <a:rPr lang="en-US" dirty="0">
                <a:solidFill>
                  <a:schemeClr val="tx1"/>
                </a:solidFill>
                <a:hlinkClick r:id="rId5"/>
              </a:rPr>
              <a:t>https://connector.hrsa.gov</a:t>
            </a:r>
            <a:endParaRPr lang="en-US" dirty="0"/>
          </a:p>
          <a:p>
            <a:pPr marL="302419" lvl="2" indent="0">
              <a:buNone/>
              <a:tabLst>
                <a:tab pos="1108472" algn="l"/>
              </a:tabLst>
            </a:pPr>
            <a:r>
              <a:rPr lang="en-US" dirty="0"/>
              <a:t>Facebook:	</a:t>
            </a:r>
            <a:r>
              <a:rPr lang="en-US" dirty="0">
                <a:solidFill>
                  <a:schemeClr val="tx1"/>
                </a:solidFill>
                <a:hlinkClick r:id="rId6"/>
              </a:rPr>
              <a:t>http://facebook.com/nationalhealthservicecorps</a:t>
            </a:r>
            <a:endParaRPr lang="en-US" dirty="0">
              <a:solidFill>
                <a:schemeClr val="tx1"/>
              </a:solidFill>
            </a:endParaRPr>
          </a:p>
          <a:p>
            <a:pPr marL="302419" lvl="2" indent="0">
              <a:buNone/>
              <a:tabLst>
                <a:tab pos="1108472" algn="l"/>
              </a:tabLst>
            </a:pPr>
            <a:r>
              <a:rPr lang="en-US" dirty="0"/>
              <a:t>Twitter:		</a:t>
            </a:r>
            <a:r>
              <a:rPr lang="en-US" dirty="0">
                <a:solidFill>
                  <a:schemeClr val="tx1"/>
                </a:solidFill>
                <a:hlinkClick r:id="rId7"/>
              </a:rPr>
              <a:t>http://twitter.com/NHSCorps</a:t>
            </a:r>
            <a:endParaRPr lang="en-US" dirty="0">
              <a:solidFill>
                <a:schemeClr val="tx1"/>
              </a:solidFill>
            </a:endParaRPr>
          </a:p>
          <a:p>
            <a:pPr marL="302419" lvl="2" indent="0">
              <a:buNone/>
              <a:tabLst>
                <a:tab pos="1108472" algn="l"/>
              </a:tabLst>
            </a:pPr>
            <a:r>
              <a:rPr lang="en-US" dirty="0"/>
              <a:t>LinkedIn:  	</a:t>
            </a:r>
            <a:r>
              <a:rPr lang="en-US" dirty="0">
                <a:solidFill>
                  <a:schemeClr val="tx1"/>
                </a:solidFill>
                <a:hlinkClick r:id="rId8"/>
              </a:rPr>
              <a:t>http://www.linkedin.com/company/national-health-service-corps</a:t>
            </a:r>
            <a:endParaRPr lang="en-US" dirty="0">
              <a:solidFill>
                <a:schemeClr val="tx1"/>
              </a:solidFill>
            </a:endParaRPr>
          </a:p>
          <a:p>
            <a:endParaRPr lang="en-US" dirty="0"/>
          </a:p>
        </p:txBody>
      </p:sp>
      <p:sp>
        <p:nvSpPr>
          <p:cNvPr id="3" name="Title 2">
            <a:extLst>
              <a:ext uri="{FF2B5EF4-FFF2-40B4-BE49-F238E27FC236}">
                <a16:creationId xmlns:a16="http://schemas.microsoft.com/office/drawing/2014/main" id="{01D0540A-BF2A-BAF8-B562-7090176D6183}"/>
              </a:ext>
            </a:extLst>
          </p:cNvPr>
          <p:cNvSpPr>
            <a:spLocks noGrp="1"/>
          </p:cNvSpPr>
          <p:nvPr>
            <p:ph type="title"/>
          </p:nvPr>
        </p:nvSpPr>
        <p:spPr/>
        <p:txBody>
          <a:bodyPr/>
          <a:lstStyle/>
          <a:p>
            <a:r>
              <a:rPr lang="en-US" dirty="0"/>
              <a:t>Contact Us</a:t>
            </a:r>
          </a:p>
        </p:txBody>
      </p:sp>
      <p:sp>
        <p:nvSpPr>
          <p:cNvPr id="4" name="Text Placeholder 3">
            <a:extLst>
              <a:ext uri="{FF2B5EF4-FFF2-40B4-BE49-F238E27FC236}">
                <a16:creationId xmlns:a16="http://schemas.microsoft.com/office/drawing/2014/main" id="{B4457E4C-B534-BBDE-C45E-5279D1B3F03B}"/>
              </a:ext>
            </a:extLst>
          </p:cNvPr>
          <p:cNvSpPr>
            <a:spLocks noGrp="1"/>
          </p:cNvSpPr>
          <p:nvPr>
            <p:ph type="body" sz="quarter" idx="12"/>
          </p:nvPr>
        </p:nvSpPr>
        <p:spPr/>
        <p:txBody>
          <a:bodyPr/>
          <a:lstStyle/>
          <a:p>
            <a:r>
              <a:rPr lang="en-US" u="sng" dirty="0">
                <a:solidFill>
                  <a:srgbClr val="0563C1"/>
                </a:solidFill>
                <a:latin typeface="Calibri" panose="020F0502020204030204" pitchFamily="34" charset="0"/>
                <a:ea typeface="Calibri" panose="020F0502020204030204" pitchFamily="34" charset="0"/>
                <a:hlinkClick r:id="rId9"/>
              </a:rPr>
              <a:t>https://bit.ly/45kKdRM</a:t>
            </a:r>
            <a:endParaRPr lang="en-US" dirty="0">
              <a:latin typeface="Calibri" panose="020F0502020204030204" pitchFamily="34" charset="0"/>
              <a:ea typeface="Calibri" panose="020F0502020204030204" pitchFamily="34" charset="0"/>
            </a:endParaRPr>
          </a:p>
        </p:txBody>
      </p:sp>
      <p:grpSp>
        <p:nvGrpSpPr>
          <p:cNvPr id="14" name="Group 13">
            <a:extLst>
              <a:ext uri="{FF2B5EF4-FFF2-40B4-BE49-F238E27FC236}">
                <a16:creationId xmlns:a16="http://schemas.microsoft.com/office/drawing/2014/main" id="{BAEE01A7-A7CE-673E-824D-A1D9045F7E2C}"/>
              </a:ext>
              <a:ext uri="{C183D7F6-B498-43B3-948B-1728B52AA6E4}">
                <adec:decorative xmlns:adec="http://schemas.microsoft.com/office/drawing/2017/decorative" val="1"/>
              </a:ext>
            </a:extLst>
          </p:cNvPr>
          <p:cNvGrpSpPr/>
          <p:nvPr/>
        </p:nvGrpSpPr>
        <p:grpSpPr>
          <a:xfrm>
            <a:off x="1730574" y="3727591"/>
            <a:ext cx="178318" cy="974322"/>
            <a:chOff x="1730574" y="3727591"/>
            <a:chExt cx="178318" cy="974322"/>
          </a:xfrm>
        </p:grpSpPr>
        <p:grpSp>
          <p:nvGrpSpPr>
            <p:cNvPr id="5" name="Group 4">
              <a:extLst>
                <a:ext uri="{FF2B5EF4-FFF2-40B4-BE49-F238E27FC236}">
                  <a16:creationId xmlns:a16="http://schemas.microsoft.com/office/drawing/2014/main" id="{79AA0E4C-E52C-6FD9-F2E1-E009E8601C2A}"/>
                </a:ext>
              </a:extLst>
            </p:cNvPr>
            <p:cNvGrpSpPr/>
            <p:nvPr/>
          </p:nvGrpSpPr>
          <p:grpSpPr>
            <a:xfrm>
              <a:off x="1731788" y="3727591"/>
              <a:ext cx="177104" cy="167608"/>
              <a:chOff x="4020387" y="4954906"/>
              <a:chExt cx="512806" cy="485310"/>
            </a:xfrm>
          </p:grpSpPr>
          <p:sp>
            <p:nvSpPr>
              <p:cNvPr id="6" name="Oval 5">
                <a:extLst>
                  <a:ext uri="{FF2B5EF4-FFF2-40B4-BE49-F238E27FC236}">
                    <a16:creationId xmlns:a16="http://schemas.microsoft.com/office/drawing/2014/main" id="{7F42F748-CFF7-26FB-E7A6-EE26F0992445}"/>
                  </a:ext>
                </a:extLst>
              </p:cNvPr>
              <p:cNvSpPr/>
              <p:nvPr/>
            </p:nvSpPr>
            <p:spPr>
              <a:xfrm>
                <a:off x="4020387" y="4954906"/>
                <a:ext cx="512806" cy="485310"/>
              </a:xfrm>
              <a:prstGeom prst="ellipse">
                <a:avLst/>
              </a:prstGeom>
              <a:solidFill>
                <a:schemeClr val="bg1"/>
              </a:solidFill>
              <a:ln w="25400">
                <a:solidFill>
                  <a:srgbClr val="0F4D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dirty="0">
                  <a:solidFill>
                    <a:prstClr val="white"/>
                  </a:solidFill>
                  <a:latin typeface="Calibri" panose="020F0502020204030204"/>
                </a:endParaRPr>
              </a:p>
            </p:txBody>
          </p:sp>
          <p:pic>
            <p:nvPicPr>
              <p:cNvPr id="7" name="Picture 6">
                <a:hlinkClick r:id="rId10"/>
                <a:extLst>
                  <a:ext uri="{FF2B5EF4-FFF2-40B4-BE49-F238E27FC236}">
                    <a16:creationId xmlns:a16="http://schemas.microsoft.com/office/drawing/2014/main" id="{90CB9645-63D1-6724-C00E-A18A513895F6}"/>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4180492" y="5025251"/>
                <a:ext cx="174072" cy="357072"/>
              </a:xfrm>
              <a:prstGeom prst="rect">
                <a:avLst/>
              </a:prstGeom>
            </p:spPr>
          </p:pic>
        </p:grpSp>
        <p:grpSp>
          <p:nvGrpSpPr>
            <p:cNvPr id="8" name="Group 7">
              <a:extLst>
                <a:ext uri="{FF2B5EF4-FFF2-40B4-BE49-F238E27FC236}">
                  <a16:creationId xmlns:a16="http://schemas.microsoft.com/office/drawing/2014/main" id="{D526F892-90C9-4D8F-C2D6-970A931126DB}"/>
                </a:ext>
              </a:extLst>
            </p:cNvPr>
            <p:cNvGrpSpPr/>
            <p:nvPr/>
          </p:nvGrpSpPr>
          <p:grpSpPr>
            <a:xfrm>
              <a:off x="1730574" y="4148094"/>
              <a:ext cx="177104" cy="167608"/>
              <a:chOff x="4730053" y="4957554"/>
              <a:chExt cx="512806" cy="485310"/>
            </a:xfrm>
          </p:grpSpPr>
          <p:sp>
            <p:nvSpPr>
              <p:cNvPr id="9" name="Oval 8">
                <a:extLst>
                  <a:ext uri="{FF2B5EF4-FFF2-40B4-BE49-F238E27FC236}">
                    <a16:creationId xmlns:a16="http://schemas.microsoft.com/office/drawing/2014/main" id="{0C4EBE8B-F67B-D138-D1FB-00436A028CE8}"/>
                  </a:ext>
                </a:extLst>
              </p:cNvPr>
              <p:cNvSpPr/>
              <p:nvPr/>
            </p:nvSpPr>
            <p:spPr>
              <a:xfrm>
                <a:off x="4730053" y="4957554"/>
                <a:ext cx="512806" cy="485310"/>
              </a:xfrm>
              <a:prstGeom prst="ellipse">
                <a:avLst/>
              </a:prstGeom>
              <a:solidFill>
                <a:schemeClr val="bg1"/>
              </a:solidFill>
              <a:ln w="25400">
                <a:solidFill>
                  <a:srgbClr val="0F4D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dirty="0">
                  <a:solidFill>
                    <a:prstClr val="white"/>
                  </a:solidFill>
                  <a:latin typeface="Calibri" panose="020F0502020204030204"/>
                </a:endParaRPr>
              </a:p>
            </p:txBody>
          </p:sp>
          <p:pic>
            <p:nvPicPr>
              <p:cNvPr id="10" name="Picture 9">
                <a:hlinkClick r:id="rId12"/>
                <a:extLst>
                  <a:ext uri="{FF2B5EF4-FFF2-40B4-BE49-F238E27FC236}">
                    <a16:creationId xmlns:a16="http://schemas.microsoft.com/office/drawing/2014/main" id="{3831AE53-5FDA-8C0D-B3B5-A10A4E4D7A0F}"/>
                  </a:ext>
                </a:extLst>
              </p:cNvPr>
              <p:cNvPicPr>
                <a:picLocks noChangeAspect="1"/>
              </p:cNvPicPr>
              <p:nvPr/>
            </p:nvPicPr>
            <p:blipFill>
              <a:blip r:embed="rId13" cstate="print">
                <a:extLst>
                  <a:ext uri="{28A0092B-C50C-407E-A947-70E740481C1C}">
                    <a14:useLocalDpi xmlns:a14="http://schemas.microsoft.com/office/drawing/2010/main"/>
                  </a:ext>
                </a:extLst>
              </a:blip>
              <a:stretch>
                <a:fillRect/>
              </a:stretch>
            </p:blipFill>
            <p:spPr>
              <a:xfrm>
                <a:off x="4836177" y="5067029"/>
                <a:ext cx="330567" cy="276922"/>
              </a:xfrm>
              <a:prstGeom prst="rect">
                <a:avLst/>
              </a:prstGeom>
            </p:spPr>
          </p:pic>
        </p:grpSp>
        <p:grpSp>
          <p:nvGrpSpPr>
            <p:cNvPr id="11" name="Group 10">
              <a:extLst>
                <a:ext uri="{FF2B5EF4-FFF2-40B4-BE49-F238E27FC236}">
                  <a16:creationId xmlns:a16="http://schemas.microsoft.com/office/drawing/2014/main" id="{D5621AEC-5CB7-B362-FFF5-B2A518272DF3}"/>
                </a:ext>
              </a:extLst>
            </p:cNvPr>
            <p:cNvGrpSpPr/>
            <p:nvPr/>
          </p:nvGrpSpPr>
          <p:grpSpPr>
            <a:xfrm>
              <a:off x="1730574" y="4534305"/>
              <a:ext cx="177104" cy="167608"/>
              <a:chOff x="5411147" y="4966755"/>
              <a:chExt cx="512806" cy="485309"/>
            </a:xfrm>
          </p:grpSpPr>
          <p:sp>
            <p:nvSpPr>
              <p:cNvPr id="12" name="Oval 11">
                <a:extLst>
                  <a:ext uri="{FF2B5EF4-FFF2-40B4-BE49-F238E27FC236}">
                    <a16:creationId xmlns:a16="http://schemas.microsoft.com/office/drawing/2014/main" id="{ACC1E989-E318-DD76-5792-A722F30C8B44}"/>
                  </a:ext>
                </a:extLst>
              </p:cNvPr>
              <p:cNvSpPr/>
              <p:nvPr/>
            </p:nvSpPr>
            <p:spPr>
              <a:xfrm>
                <a:off x="5411147" y="4966755"/>
                <a:ext cx="512806" cy="485309"/>
              </a:xfrm>
              <a:prstGeom prst="ellipse">
                <a:avLst/>
              </a:prstGeom>
              <a:solidFill>
                <a:schemeClr val="bg1"/>
              </a:solidFill>
              <a:ln w="25400">
                <a:solidFill>
                  <a:srgbClr val="0F4D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dirty="0">
                  <a:solidFill>
                    <a:prstClr val="white"/>
                  </a:solidFill>
                  <a:latin typeface="Calibri" panose="020F0502020204030204"/>
                </a:endParaRPr>
              </a:p>
            </p:txBody>
          </p:sp>
          <p:pic>
            <p:nvPicPr>
              <p:cNvPr id="13" name="Picture 12">
                <a:hlinkClick r:id="rId14"/>
                <a:extLst>
                  <a:ext uri="{FF2B5EF4-FFF2-40B4-BE49-F238E27FC236}">
                    <a16:creationId xmlns:a16="http://schemas.microsoft.com/office/drawing/2014/main" id="{2EE9C314-75F5-66E2-E643-7623830D5CC2}"/>
                  </a:ext>
                </a:extLst>
              </p:cNvPr>
              <p:cNvPicPr>
                <a:picLocks noChangeAspect="1"/>
              </p:cNvPicPr>
              <p:nvPr/>
            </p:nvPicPr>
            <p:blipFill>
              <a:blip r:embed="rId15" cstate="print">
                <a:extLst>
                  <a:ext uri="{28A0092B-C50C-407E-A947-70E740481C1C}">
                    <a14:useLocalDpi xmlns:a14="http://schemas.microsoft.com/office/drawing/2010/main"/>
                  </a:ext>
                </a:extLst>
              </a:blip>
              <a:stretch>
                <a:fillRect/>
              </a:stretch>
            </p:blipFill>
            <p:spPr>
              <a:xfrm>
                <a:off x="5516076" y="5029200"/>
                <a:ext cx="332976" cy="332976"/>
              </a:xfrm>
              <a:prstGeom prst="rect">
                <a:avLst/>
              </a:prstGeom>
            </p:spPr>
          </p:pic>
        </p:grpSp>
      </p:grpSp>
    </p:spTree>
    <p:extLst>
      <p:ext uri="{BB962C8B-B14F-4D97-AF65-F5344CB8AC3E}">
        <p14:creationId xmlns:p14="http://schemas.microsoft.com/office/powerpoint/2010/main" val="61721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05CA2E6-F740-49EF-A316-B7BEEF1CBE25}"/>
              </a:ext>
            </a:extLst>
          </p:cNvPr>
          <p:cNvSpPr>
            <a:spLocks noGrp="1"/>
          </p:cNvSpPr>
          <p:nvPr>
            <p:ph type="title"/>
          </p:nvPr>
        </p:nvSpPr>
        <p:spPr>
          <a:xfrm>
            <a:off x="1828800" y="40178"/>
            <a:ext cx="9600627" cy="769438"/>
          </a:xfrm>
        </p:spPr>
        <p:txBody>
          <a:bodyPr/>
          <a:lstStyle/>
          <a:p>
            <a:r>
              <a:rPr lang="en-US" dirty="0">
                <a:solidFill>
                  <a:srgbClr val="FFFFFF"/>
                </a:solidFill>
              </a:rPr>
              <a:t>The National Health Service Corps</a:t>
            </a:r>
            <a:endParaRPr lang="en-CA" dirty="0"/>
          </a:p>
        </p:txBody>
      </p:sp>
      <p:sp>
        <p:nvSpPr>
          <p:cNvPr id="12" name="Text Placeholder 11">
            <a:extLst>
              <a:ext uri="{FF2B5EF4-FFF2-40B4-BE49-F238E27FC236}">
                <a16:creationId xmlns:a16="http://schemas.microsoft.com/office/drawing/2014/main" id="{A924F61F-DF9B-49AA-A05E-0365B3061EF6}"/>
              </a:ext>
            </a:extLst>
          </p:cNvPr>
          <p:cNvSpPr>
            <a:spLocks noGrp="1"/>
          </p:cNvSpPr>
          <p:nvPr>
            <p:ph type="body" sz="quarter" idx="11"/>
          </p:nvPr>
        </p:nvSpPr>
        <p:spPr>
          <a:xfrm>
            <a:off x="942954" y="1656063"/>
            <a:ext cx="10365747" cy="4410075"/>
          </a:xfrm>
        </p:spPr>
        <p:txBody>
          <a:bodyPr/>
          <a:lstStyle/>
          <a:p>
            <a:pPr lvl="1" indent="-228600">
              <a:lnSpc>
                <a:spcPct val="100000"/>
              </a:lnSpc>
              <a:spcAft>
                <a:spcPts val="1800"/>
              </a:spcAft>
              <a:buClr>
                <a:srgbClr val="2374B3"/>
              </a:buClr>
            </a:pPr>
            <a:r>
              <a:rPr lang="en-US" sz="1800" dirty="0"/>
              <a:t>The National Health Service Corps (NHSC) builds healthy communities by supporting qualified health care providers dedicated to working in areas of the United States and its territories with limited access to </a:t>
            </a:r>
            <a:r>
              <a:rPr lang="en-US" sz="1800" b="1" dirty="0">
                <a:solidFill>
                  <a:srgbClr val="0070C0"/>
                </a:solidFill>
              </a:rPr>
              <a:t>primary health care, dental, mental/behavioral health care, and preventive screenings. </a:t>
            </a:r>
            <a:r>
              <a:rPr lang="en-US" sz="1800" dirty="0"/>
              <a:t>NHSC clinicians improve access to these crucial services </a:t>
            </a:r>
            <a:r>
              <a:rPr lang="en-US" sz="1800" dirty="0">
                <a:solidFill>
                  <a:srgbClr val="4E4E50"/>
                </a:solidFill>
              </a:rPr>
              <a:t>by practicing in health professional shortage areas across the country. </a:t>
            </a:r>
            <a:endParaRPr lang="en-US" sz="1800" b="0" dirty="0">
              <a:solidFill>
                <a:schemeClr val="tx2"/>
              </a:solidFill>
            </a:endParaRPr>
          </a:p>
          <a:p>
            <a:pPr marL="285750" indent="-285750">
              <a:lnSpc>
                <a:spcPct val="100000"/>
              </a:lnSpc>
              <a:spcAft>
                <a:spcPts val="1800"/>
              </a:spcAft>
              <a:buFont typeface="Arial" panose="020B0604020202020204" pitchFamily="34" charset="0"/>
              <a:buChar char="•"/>
            </a:pPr>
            <a:r>
              <a:rPr lang="en-US" sz="1800" b="0" dirty="0">
                <a:solidFill>
                  <a:schemeClr val="tx2"/>
                </a:solidFill>
              </a:rPr>
              <a:t>The NHSC is part of the Health Resources and Services Administration’s (HRSA) Bureau of Health Workforce (BHW).</a:t>
            </a:r>
          </a:p>
          <a:p>
            <a:pPr marL="285750" indent="-285750">
              <a:buFont typeface="Arial" panose="020B0604020202020204" pitchFamily="34" charset="0"/>
              <a:buChar char="•"/>
            </a:pPr>
            <a:r>
              <a:rPr lang="en-US" sz="1800" b="0" dirty="0">
                <a:solidFill>
                  <a:schemeClr val="tx2"/>
                </a:solidFill>
              </a:rPr>
              <a:t>BHW improves the health of underserved populations by strengthening the health workforce and connecting skilled professionals to communities in need.</a:t>
            </a:r>
          </a:p>
        </p:txBody>
      </p:sp>
    </p:spTree>
    <p:extLst>
      <p:ext uri="{BB962C8B-B14F-4D97-AF65-F5344CB8AC3E}">
        <p14:creationId xmlns:p14="http://schemas.microsoft.com/office/powerpoint/2010/main" val="872633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9968D-C355-7189-3D6C-57EB8DB1A12E}"/>
              </a:ext>
            </a:extLst>
          </p:cNvPr>
          <p:cNvSpPr>
            <a:spLocks noGrp="1"/>
          </p:cNvSpPr>
          <p:nvPr>
            <p:ph type="title"/>
          </p:nvPr>
        </p:nvSpPr>
        <p:spPr/>
        <p:txBody>
          <a:bodyPr/>
          <a:lstStyle/>
          <a:p>
            <a:r>
              <a:rPr lang="en-US" sz="2800" b="1" i="0" kern="1200" dirty="0">
                <a:solidFill>
                  <a:schemeClr val="bg1"/>
                </a:solidFill>
                <a:effectLst/>
                <a:latin typeface="Arial" panose="020B0604020202020204" pitchFamily="34" charset="0"/>
                <a:ea typeface="+mj-ea"/>
                <a:cs typeface="Arial" panose="020B0604020202020204" pitchFamily="34" charset="0"/>
              </a:rPr>
              <a:t>Students to Service Loan Repayment Program Award</a:t>
            </a:r>
            <a:endParaRPr lang="en-US" dirty="0"/>
          </a:p>
        </p:txBody>
      </p:sp>
      <p:sp>
        <p:nvSpPr>
          <p:cNvPr id="3" name="Text Placeholder 2">
            <a:extLst>
              <a:ext uri="{FF2B5EF4-FFF2-40B4-BE49-F238E27FC236}">
                <a16:creationId xmlns:a16="http://schemas.microsoft.com/office/drawing/2014/main" id="{5E005EBD-0251-7696-83DC-EF559C7DD485}"/>
              </a:ext>
            </a:extLst>
          </p:cNvPr>
          <p:cNvSpPr>
            <a:spLocks noGrp="1"/>
          </p:cNvSpPr>
          <p:nvPr>
            <p:ph type="body" sz="quarter" idx="12"/>
          </p:nvPr>
        </p:nvSpPr>
        <p:spPr/>
        <p:txBody>
          <a:bodyPr/>
          <a:lstStyle/>
          <a:p>
            <a:pPr lvl="0">
              <a:lnSpc>
                <a:spcPct val="100000"/>
              </a:lnSpc>
              <a:spcAft>
                <a:spcPts val="0"/>
              </a:spcAft>
              <a:buClrTx/>
              <a:defRPr/>
            </a:pPr>
            <a:r>
              <a:rPr lang="en-CA" dirty="0">
                <a:solidFill>
                  <a:srgbClr val="FFFFFF"/>
                </a:solidFill>
                <a:latin typeface="Times New Roman"/>
              </a:rPr>
              <a:t>UP TO</a:t>
            </a:r>
          </a:p>
          <a:p>
            <a:pPr lvl="0">
              <a:lnSpc>
                <a:spcPct val="100000"/>
              </a:lnSpc>
              <a:spcAft>
                <a:spcPts val="0"/>
              </a:spcAft>
              <a:buClrTx/>
              <a:defRPr/>
            </a:pPr>
            <a:r>
              <a:rPr lang="en-CA" sz="2800" dirty="0">
                <a:solidFill>
                  <a:srgbClr val="FFFFFF"/>
                </a:solidFill>
                <a:latin typeface="Times New Roman"/>
              </a:rPr>
              <a:t>$120,000</a:t>
            </a:r>
          </a:p>
          <a:p>
            <a:pPr lvl="0">
              <a:lnSpc>
                <a:spcPct val="100000"/>
              </a:lnSpc>
              <a:spcAft>
                <a:spcPts val="0"/>
              </a:spcAft>
              <a:buClrTx/>
              <a:defRPr/>
            </a:pPr>
            <a:r>
              <a:rPr lang="en-CA" dirty="0">
                <a:solidFill>
                  <a:srgbClr val="FFFFFF"/>
                </a:solidFill>
                <a:latin typeface="Times New Roman"/>
              </a:rPr>
              <a:t>FOR 3 YEARS</a:t>
            </a:r>
          </a:p>
          <a:p>
            <a:pPr lvl="0">
              <a:lnSpc>
                <a:spcPct val="100000"/>
              </a:lnSpc>
              <a:spcAft>
                <a:spcPts val="0"/>
              </a:spcAft>
              <a:buClrTx/>
              <a:defRPr/>
            </a:pPr>
            <a:r>
              <a:rPr lang="en-CA" sz="1100" dirty="0">
                <a:solidFill>
                  <a:srgbClr val="FFFFFF"/>
                </a:solidFill>
                <a:latin typeface="Times New Roman"/>
              </a:rPr>
              <a:t>Full-time Service</a:t>
            </a:r>
            <a:endParaRPr lang="en-US" dirty="0"/>
          </a:p>
        </p:txBody>
      </p:sp>
      <p:sp>
        <p:nvSpPr>
          <p:cNvPr id="4" name="Text Placeholder 3">
            <a:extLst>
              <a:ext uri="{FF2B5EF4-FFF2-40B4-BE49-F238E27FC236}">
                <a16:creationId xmlns:a16="http://schemas.microsoft.com/office/drawing/2014/main" id="{5A6CD5E5-2910-D5C7-B6D0-E724DEF517C9}"/>
              </a:ext>
            </a:extLst>
          </p:cNvPr>
          <p:cNvSpPr>
            <a:spLocks noGrp="1"/>
          </p:cNvSpPr>
          <p:nvPr>
            <p:ph type="body" sz="quarter" idx="13"/>
          </p:nvPr>
        </p:nvSpPr>
        <p:spPr/>
        <p:txBody>
          <a:bodyPr/>
          <a:lstStyle/>
          <a:p>
            <a:pPr lvl="0">
              <a:lnSpc>
                <a:spcPct val="100000"/>
              </a:lnSpc>
              <a:spcAft>
                <a:spcPts val="0"/>
              </a:spcAft>
              <a:buClrTx/>
              <a:defRPr/>
            </a:pPr>
            <a:r>
              <a:rPr lang="en-CA" dirty="0">
                <a:solidFill>
                  <a:srgbClr val="FFFFFF"/>
                </a:solidFill>
                <a:latin typeface="Times New Roman"/>
              </a:rPr>
              <a:t>UP TO</a:t>
            </a:r>
          </a:p>
          <a:p>
            <a:pPr lvl="0">
              <a:lnSpc>
                <a:spcPct val="100000"/>
              </a:lnSpc>
              <a:spcAft>
                <a:spcPts val="0"/>
              </a:spcAft>
              <a:buClrTx/>
              <a:defRPr/>
            </a:pPr>
            <a:r>
              <a:rPr lang="en-CA" sz="2800" dirty="0">
                <a:solidFill>
                  <a:srgbClr val="FFFFFF"/>
                </a:solidFill>
                <a:latin typeface="Times New Roman"/>
              </a:rPr>
              <a:t>$120,000</a:t>
            </a:r>
          </a:p>
          <a:p>
            <a:pPr lvl="0">
              <a:lnSpc>
                <a:spcPct val="100000"/>
              </a:lnSpc>
              <a:spcAft>
                <a:spcPts val="0"/>
              </a:spcAft>
              <a:buClrTx/>
              <a:defRPr/>
            </a:pPr>
            <a:r>
              <a:rPr lang="en-CA" dirty="0">
                <a:solidFill>
                  <a:srgbClr val="FFFFFF"/>
                </a:solidFill>
                <a:latin typeface="Times New Roman"/>
              </a:rPr>
              <a:t>FOR 6 YEARS</a:t>
            </a:r>
          </a:p>
          <a:p>
            <a:pPr lvl="0">
              <a:lnSpc>
                <a:spcPct val="100000"/>
              </a:lnSpc>
              <a:spcAft>
                <a:spcPts val="0"/>
              </a:spcAft>
              <a:buClrTx/>
              <a:defRPr/>
            </a:pPr>
            <a:r>
              <a:rPr lang="en-CA" sz="1100" dirty="0">
                <a:solidFill>
                  <a:srgbClr val="FFFFFF"/>
                </a:solidFill>
                <a:latin typeface="Times New Roman"/>
              </a:rPr>
              <a:t>Half-time Service</a:t>
            </a:r>
          </a:p>
        </p:txBody>
      </p:sp>
      <p:sp>
        <p:nvSpPr>
          <p:cNvPr id="5" name="Text Placeholder 4">
            <a:extLst>
              <a:ext uri="{FF2B5EF4-FFF2-40B4-BE49-F238E27FC236}">
                <a16:creationId xmlns:a16="http://schemas.microsoft.com/office/drawing/2014/main" id="{B40B46FF-1DF4-C916-9FE0-FA4FE5641501}"/>
              </a:ext>
            </a:extLst>
          </p:cNvPr>
          <p:cNvSpPr>
            <a:spLocks noGrp="1"/>
          </p:cNvSpPr>
          <p:nvPr>
            <p:ph type="body" sz="quarter" idx="11"/>
          </p:nvPr>
        </p:nvSpPr>
        <p:spPr/>
        <p:txBody>
          <a:bodyPr/>
          <a:lstStyle/>
          <a:p>
            <a:pPr eaLnBrk="0" fontAlgn="base" hangingPunct="0">
              <a:spcBef>
                <a:spcPct val="20000"/>
              </a:spcBef>
              <a:spcAft>
                <a:spcPts val="1050"/>
              </a:spcAft>
            </a:pPr>
            <a:r>
              <a:rPr lang="en-CA" sz="1800" b="0" kern="0" dirty="0">
                <a:solidFill>
                  <a:schemeClr val="bg2"/>
                </a:solidFill>
                <a:latin typeface="Arial"/>
                <a:cs typeface="Arial"/>
              </a:rPr>
              <a:t>The NHSC offers up to $120,000 in tax-free loan repayment for 3 years of full-time service or 6 years of half-time service. Loan repayment begins during residency.</a:t>
            </a:r>
          </a:p>
          <a:p>
            <a:pPr lvl="0" eaLnBrk="0" fontAlgn="base" hangingPunct="0">
              <a:spcBef>
                <a:spcPct val="20000"/>
              </a:spcBef>
              <a:spcAft>
                <a:spcPct val="0"/>
              </a:spcAft>
            </a:pPr>
            <a:r>
              <a:rPr lang="en-CA" sz="1800" b="0" kern="0" dirty="0">
                <a:solidFill>
                  <a:schemeClr val="bg2"/>
                </a:solidFill>
                <a:latin typeface="Arial"/>
                <a:cs typeface="Arial"/>
              </a:rPr>
              <a:t>With continued service, you may be able to pay off all your student loans.</a:t>
            </a:r>
          </a:p>
        </p:txBody>
      </p:sp>
    </p:spTree>
    <p:extLst>
      <p:ext uri="{BB962C8B-B14F-4D97-AF65-F5344CB8AC3E}">
        <p14:creationId xmlns:p14="http://schemas.microsoft.com/office/powerpoint/2010/main" val="3265126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A24E1F2-E5E3-5042-A32B-BECDE10EDD8A}"/>
              </a:ext>
            </a:extLst>
          </p:cNvPr>
          <p:cNvSpPr>
            <a:spLocks noGrp="1"/>
          </p:cNvSpPr>
          <p:nvPr>
            <p:ph type="title"/>
          </p:nvPr>
        </p:nvSpPr>
        <p:spPr/>
        <p:txBody>
          <a:bodyPr/>
          <a:lstStyle/>
          <a:p>
            <a:r>
              <a:rPr lang="en-US" dirty="0"/>
              <a:t>Eligible Disciplines</a:t>
            </a:r>
          </a:p>
        </p:txBody>
      </p:sp>
      <p:sp>
        <p:nvSpPr>
          <p:cNvPr id="2" name="Rectangle 1"/>
          <p:cNvSpPr/>
          <p:nvPr/>
        </p:nvSpPr>
        <p:spPr>
          <a:xfrm>
            <a:off x="3048000" y="2767281"/>
            <a:ext cx="6096000" cy="1046440"/>
          </a:xfrm>
          <a:prstGeom prst="rect">
            <a:avLst/>
          </a:prstGeom>
        </p:spPr>
        <p:txBody>
          <a:bodyPr>
            <a:spAutoFit/>
          </a:bodyPr>
          <a:lstStyle/>
          <a:p>
            <a:pPr algn="ctr"/>
            <a:r>
              <a:rPr lang="en-CA" b="1" dirty="0">
                <a:solidFill>
                  <a:schemeClr val="bg1"/>
                </a:solidFill>
              </a:rPr>
              <a:t>UP TO</a:t>
            </a:r>
          </a:p>
          <a:p>
            <a:pPr algn="ctr"/>
            <a:r>
              <a:rPr lang="en-CA" sz="3200" b="1" dirty="0">
                <a:solidFill>
                  <a:schemeClr val="bg1"/>
                </a:solidFill>
              </a:rPr>
              <a:t>$120,0</a:t>
            </a:r>
            <a:r>
              <a:rPr lang="en-CA" b="1" dirty="0">
                <a:solidFill>
                  <a:schemeClr val="bg1"/>
                </a:solidFill>
              </a:rPr>
              <a:t> 3 YEARS</a:t>
            </a:r>
          </a:p>
          <a:p>
            <a:pPr algn="ctr"/>
            <a:r>
              <a:rPr lang="en-CA" sz="1200" b="1" dirty="0">
                <a:solidFill>
                  <a:schemeClr val="bg1"/>
                </a:solidFill>
              </a:rPr>
              <a:t>Full-time Service</a:t>
            </a:r>
          </a:p>
        </p:txBody>
      </p:sp>
      <p:sp>
        <p:nvSpPr>
          <p:cNvPr id="10" name="TextBox 9">
            <a:extLst>
              <a:ext uri="{FF2B5EF4-FFF2-40B4-BE49-F238E27FC236}">
                <a16:creationId xmlns:a16="http://schemas.microsoft.com/office/drawing/2014/main" id="{B79318AD-ED06-48F8-91F5-AB3C5B1E1D74}"/>
              </a:ext>
            </a:extLst>
          </p:cNvPr>
          <p:cNvSpPr txBox="1"/>
          <p:nvPr/>
        </p:nvSpPr>
        <p:spPr>
          <a:xfrm>
            <a:off x="1501254" y="2164884"/>
            <a:ext cx="3739486" cy="103874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350" b="1" i="0" u="none" strike="noStrike" kern="1200" cap="none" spc="0" normalizeH="0" baseline="0" noProof="0" dirty="0">
                <a:ln>
                  <a:noFill/>
                </a:ln>
                <a:solidFill>
                  <a:srgbClr val="FFFFFF"/>
                </a:solidFill>
                <a:effectLst/>
                <a:uLnTx/>
                <a:uFillTx/>
                <a:latin typeface="Times New Roman"/>
                <a:ea typeface="+mn-ea"/>
                <a:cs typeface="+mn-cs"/>
              </a:rPr>
              <a:t>UP TO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2400" b="1" i="0" u="none" strike="noStrike" kern="1200" cap="none" spc="0" normalizeH="0" baseline="0" noProof="0" dirty="0">
                <a:ln>
                  <a:noFill/>
                </a:ln>
                <a:solidFill>
                  <a:srgbClr val="FFFFFF"/>
                </a:solidFill>
                <a:effectLst/>
                <a:uLnTx/>
                <a:uFillTx/>
                <a:latin typeface="Times New Roman"/>
                <a:ea typeface="+mn-ea"/>
                <a:cs typeface="+mn-cs"/>
              </a:rPr>
              <a:t>$120,000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350" b="1" i="0" u="none" strike="noStrike" kern="1200" cap="none" spc="0" normalizeH="0" baseline="0" noProof="0" dirty="0">
                <a:ln>
                  <a:noFill/>
                </a:ln>
                <a:solidFill>
                  <a:srgbClr val="FFFFFF"/>
                </a:solidFill>
                <a:effectLst/>
                <a:uLnTx/>
                <a:uFillTx/>
                <a:latin typeface="Times New Roman"/>
                <a:ea typeface="+mn-ea"/>
                <a:cs typeface="+mn-cs"/>
              </a:rPr>
              <a:t>FOR 3 YEARS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050" b="1" i="0" u="none" strike="noStrike" kern="1200" cap="none" spc="0" normalizeH="0" baseline="0" noProof="0" dirty="0">
                <a:ln>
                  <a:noFill/>
                </a:ln>
                <a:solidFill>
                  <a:srgbClr val="FFFFFF"/>
                </a:solidFill>
                <a:effectLst/>
                <a:uLnTx/>
                <a:uFillTx/>
                <a:latin typeface="Times New Roman"/>
                <a:ea typeface="+mn-ea"/>
                <a:cs typeface="+mn-cs"/>
              </a:rPr>
              <a:t>Full-time Service</a:t>
            </a:r>
          </a:p>
        </p:txBody>
      </p:sp>
      <p:sp>
        <p:nvSpPr>
          <p:cNvPr id="11" name="TextBox 10">
            <a:extLst>
              <a:ext uri="{FF2B5EF4-FFF2-40B4-BE49-F238E27FC236}">
                <a16:creationId xmlns:a16="http://schemas.microsoft.com/office/drawing/2014/main" id="{C0F4C8F9-1E25-45BB-99B6-64B2CECA378B}"/>
              </a:ext>
            </a:extLst>
          </p:cNvPr>
          <p:cNvSpPr txBox="1"/>
          <p:nvPr/>
        </p:nvSpPr>
        <p:spPr>
          <a:xfrm>
            <a:off x="7186441" y="2213183"/>
            <a:ext cx="3739486" cy="103874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350" b="1" i="0" u="none" strike="noStrike" kern="1200" cap="none" spc="0" normalizeH="0" baseline="0" noProof="0" dirty="0">
                <a:ln>
                  <a:noFill/>
                </a:ln>
                <a:solidFill>
                  <a:srgbClr val="FFFFFF"/>
                </a:solidFill>
                <a:effectLst/>
                <a:uLnTx/>
                <a:uFillTx/>
                <a:latin typeface="Times New Roman"/>
                <a:ea typeface="+mn-ea"/>
                <a:cs typeface="+mn-cs"/>
              </a:rPr>
              <a:t>UP TO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2400" b="1" i="0" u="none" strike="noStrike" kern="1200" cap="none" spc="0" normalizeH="0" baseline="0" noProof="0" dirty="0">
                <a:ln>
                  <a:noFill/>
                </a:ln>
                <a:solidFill>
                  <a:srgbClr val="FFFFFF"/>
                </a:solidFill>
                <a:effectLst/>
                <a:uLnTx/>
                <a:uFillTx/>
                <a:latin typeface="Times New Roman"/>
                <a:ea typeface="+mn-ea"/>
                <a:cs typeface="+mn-cs"/>
              </a:rPr>
              <a:t>$120,000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1350" b="1" i="0" u="none" strike="noStrike" kern="1200" cap="none" spc="0" normalizeH="0" baseline="0" noProof="0" dirty="0">
                <a:ln>
                  <a:noFill/>
                </a:ln>
                <a:solidFill>
                  <a:srgbClr val="FFFFFF"/>
                </a:solidFill>
                <a:effectLst/>
                <a:uLnTx/>
                <a:uFillTx/>
                <a:latin typeface="Times New Roman"/>
                <a:ea typeface="+mn-ea"/>
                <a:cs typeface="+mn-cs"/>
              </a:rPr>
              <a:t>FOR 6 YEARS</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050" b="1" dirty="0">
                <a:solidFill>
                  <a:srgbClr val="FFFFFF"/>
                </a:solidFill>
                <a:latin typeface="Times New Roman"/>
              </a:rPr>
              <a:t>Half</a:t>
            </a:r>
            <a:r>
              <a:rPr kumimoji="0" lang="en-CA" sz="1050" b="1" i="0" u="none" strike="noStrike" kern="1200" cap="none" spc="0" normalizeH="0" baseline="0" noProof="0" dirty="0">
                <a:ln>
                  <a:noFill/>
                </a:ln>
                <a:solidFill>
                  <a:srgbClr val="FFFFFF"/>
                </a:solidFill>
                <a:effectLst/>
                <a:uLnTx/>
                <a:uFillTx/>
                <a:latin typeface="Times New Roman"/>
                <a:ea typeface="+mn-ea"/>
                <a:cs typeface="+mn-cs"/>
              </a:rPr>
              <a:t>-time Service</a:t>
            </a:r>
          </a:p>
        </p:txBody>
      </p:sp>
      <p:sp>
        <p:nvSpPr>
          <p:cNvPr id="4" name="Text Placeholder 3">
            <a:extLst>
              <a:ext uri="{FF2B5EF4-FFF2-40B4-BE49-F238E27FC236}">
                <a16:creationId xmlns:a16="http://schemas.microsoft.com/office/drawing/2014/main" id="{6F965609-1DF8-936F-56AD-E9DBC6EA360F}"/>
              </a:ext>
            </a:extLst>
          </p:cNvPr>
          <p:cNvSpPr>
            <a:spLocks noGrp="1"/>
          </p:cNvSpPr>
          <p:nvPr>
            <p:ph type="body" sz="quarter" idx="11"/>
          </p:nvPr>
        </p:nvSpPr>
        <p:spPr/>
        <p:txBody>
          <a:bodyPr/>
          <a:lstStyle/>
          <a:p>
            <a:r>
              <a:rPr lang="en-US" sz="2000" b="0" dirty="0"/>
              <a:t>Physicians </a:t>
            </a:r>
          </a:p>
          <a:p>
            <a:r>
              <a:rPr lang="en-US" sz="2000" b="0" dirty="0"/>
              <a:t>Dentists </a:t>
            </a:r>
          </a:p>
          <a:p>
            <a:r>
              <a:rPr lang="en-US" sz="2000" b="0" dirty="0"/>
              <a:t>Nurse Practitioners </a:t>
            </a:r>
          </a:p>
          <a:p>
            <a:r>
              <a:rPr lang="en-US" sz="2000" b="0" dirty="0"/>
              <a:t>Certified Nurse Midwives</a:t>
            </a:r>
          </a:p>
          <a:p>
            <a:r>
              <a:rPr lang="en-US" sz="2000" b="0" dirty="0"/>
              <a:t>Physician Assistants</a:t>
            </a:r>
          </a:p>
        </p:txBody>
      </p:sp>
    </p:spTree>
    <p:extLst>
      <p:ext uri="{BB962C8B-B14F-4D97-AF65-F5344CB8AC3E}">
        <p14:creationId xmlns:p14="http://schemas.microsoft.com/office/powerpoint/2010/main" val="2108560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11D0E-0542-BCB4-9FC2-83E6DC0D2972}"/>
              </a:ext>
            </a:extLst>
          </p:cNvPr>
          <p:cNvSpPr>
            <a:spLocks noGrp="1"/>
          </p:cNvSpPr>
          <p:nvPr>
            <p:ph type="title"/>
          </p:nvPr>
        </p:nvSpPr>
        <p:spPr/>
        <p:txBody>
          <a:bodyPr/>
          <a:lstStyle/>
          <a:p>
            <a:r>
              <a:rPr lang="en-US" dirty="0"/>
              <a:t>Eligible Disciplines</a:t>
            </a:r>
          </a:p>
        </p:txBody>
      </p:sp>
      <p:sp>
        <p:nvSpPr>
          <p:cNvPr id="3" name="Text Placeholder 2">
            <a:extLst>
              <a:ext uri="{FF2B5EF4-FFF2-40B4-BE49-F238E27FC236}">
                <a16:creationId xmlns:a16="http://schemas.microsoft.com/office/drawing/2014/main" id="{4E60BF1A-34AA-03F0-B31F-9D1109B1C1AC}"/>
              </a:ext>
            </a:extLst>
          </p:cNvPr>
          <p:cNvSpPr>
            <a:spLocks noGrp="1"/>
          </p:cNvSpPr>
          <p:nvPr>
            <p:ph type="body" sz="quarter" idx="11"/>
          </p:nvPr>
        </p:nvSpPr>
        <p:spPr/>
        <p:txBody>
          <a:bodyPr/>
          <a:lstStyle/>
          <a:p>
            <a:r>
              <a:rPr lang="en-US" sz="2000" dirty="0">
                <a:solidFill>
                  <a:srgbClr val="232849"/>
                </a:solidFill>
              </a:rPr>
              <a:t>Eligibility</a:t>
            </a:r>
            <a:endParaRPr lang="en-US" sz="2000" dirty="0"/>
          </a:p>
        </p:txBody>
      </p:sp>
      <p:sp>
        <p:nvSpPr>
          <p:cNvPr id="4" name="Text Placeholder 3">
            <a:extLst>
              <a:ext uri="{FF2B5EF4-FFF2-40B4-BE49-F238E27FC236}">
                <a16:creationId xmlns:a16="http://schemas.microsoft.com/office/drawing/2014/main" id="{321D91BB-CE43-3616-ED95-E60D9D53BAFD}"/>
              </a:ext>
            </a:extLst>
          </p:cNvPr>
          <p:cNvSpPr>
            <a:spLocks noGrp="1"/>
          </p:cNvSpPr>
          <p:nvPr>
            <p:ph type="body" sz="quarter" idx="13"/>
          </p:nvPr>
        </p:nvSpPr>
        <p:spPr/>
        <p:txBody>
          <a:bodyPr/>
          <a:lstStyle/>
          <a:p>
            <a:r>
              <a:rPr lang="en-US" dirty="0">
                <a:solidFill>
                  <a:srgbClr val="4E4E50">
                    <a:lumMod val="50000"/>
                  </a:srgbClr>
                </a:solidFill>
                <a:latin typeface="Arial"/>
                <a:cs typeface="Arial"/>
              </a:rPr>
              <a:t>U.S. citizen or national</a:t>
            </a:r>
          </a:p>
        </p:txBody>
      </p:sp>
      <p:sp>
        <p:nvSpPr>
          <p:cNvPr id="5" name="Text Placeholder 4">
            <a:extLst>
              <a:ext uri="{FF2B5EF4-FFF2-40B4-BE49-F238E27FC236}">
                <a16:creationId xmlns:a16="http://schemas.microsoft.com/office/drawing/2014/main" id="{032D20FC-1041-4F7E-3CCB-AFFE158D0C90}"/>
              </a:ext>
            </a:extLst>
          </p:cNvPr>
          <p:cNvSpPr>
            <a:spLocks noGrp="1"/>
          </p:cNvSpPr>
          <p:nvPr>
            <p:ph type="body" sz="quarter" idx="14"/>
          </p:nvPr>
        </p:nvSpPr>
        <p:spPr/>
        <p:txBody>
          <a:bodyPr/>
          <a:lstStyle/>
          <a:p>
            <a:r>
              <a:rPr lang="en-US" dirty="0">
                <a:solidFill>
                  <a:srgbClr val="4E4E50">
                    <a:lumMod val="50000"/>
                  </a:srgbClr>
                </a:solidFill>
                <a:latin typeface="Arial"/>
                <a:cs typeface="Arial"/>
              </a:rPr>
              <a:t>Full-time student in the final year at an accredited school, pursuing a degree in medicine* (MD or DO), dentistry** (DMD or DDS), nursing*** (NP or CNM) or physician assistant*** (PA)</a:t>
            </a:r>
          </a:p>
        </p:txBody>
      </p:sp>
      <p:sp>
        <p:nvSpPr>
          <p:cNvPr id="6" name="Text Placeholder 5">
            <a:extLst>
              <a:ext uri="{FF2B5EF4-FFF2-40B4-BE49-F238E27FC236}">
                <a16:creationId xmlns:a16="http://schemas.microsoft.com/office/drawing/2014/main" id="{1036AE51-791C-A606-88DD-BA29BE314ECE}"/>
              </a:ext>
            </a:extLst>
          </p:cNvPr>
          <p:cNvSpPr>
            <a:spLocks noGrp="1"/>
          </p:cNvSpPr>
          <p:nvPr>
            <p:ph type="body" sz="quarter" idx="15"/>
          </p:nvPr>
        </p:nvSpPr>
        <p:spPr/>
        <p:txBody>
          <a:bodyPr/>
          <a:lstStyle/>
          <a:p>
            <a:r>
              <a:rPr lang="en-CA" dirty="0">
                <a:solidFill>
                  <a:srgbClr val="4E4E50">
                    <a:lumMod val="50000"/>
                  </a:srgbClr>
                </a:solidFill>
                <a:latin typeface="Arial"/>
                <a:cs typeface="Arial"/>
              </a:rPr>
              <a:t>Have unpaid government </a:t>
            </a:r>
            <a:br>
              <a:rPr lang="en-CA" dirty="0">
                <a:solidFill>
                  <a:srgbClr val="4E4E50">
                    <a:lumMod val="50000"/>
                  </a:srgbClr>
                </a:solidFill>
                <a:latin typeface="Arial"/>
                <a:cs typeface="Arial"/>
              </a:rPr>
            </a:br>
            <a:r>
              <a:rPr lang="en-CA" dirty="0">
                <a:solidFill>
                  <a:srgbClr val="4E4E50">
                    <a:lumMod val="50000"/>
                  </a:srgbClr>
                </a:solidFill>
                <a:latin typeface="Arial"/>
                <a:cs typeface="Arial"/>
              </a:rPr>
              <a:t>or commercial loans for school tuition, reasonable educational expenses, and reasonable living expenses, segregated from all other debts</a:t>
            </a:r>
            <a:endParaRPr lang="en-US" dirty="0">
              <a:solidFill>
                <a:srgbClr val="4E4E50">
                  <a:lumMod val="50000"/>
                </a:srgbClr>
              </a:solidFill>
              <a:latin typeface="Arial"/>
              <a:cs typeface="Arial"/>
            </a:endParaRPr>
          </a:p>
        </p:txBody>
      </p:sp>
      <p:sp>
        <p:nvSpPr>
          <p:cNvPr id="7" name="Text Placeholder 6">
            <a:extLst>
              <a:ext uri="{FF2B5EF4-FFF2-40B4-BE49-F238E27FC236}">
                <a16:creationId xmlns:a16="http://schemas.microsoft.com/office/drawing/2014/main" id="{EFB0B8D4-3CFE-4BFD-341A-007DA0F5847A}"/>
              </a:ext>
            </a:extLst>
          </p:cNvPr>
          <p:cNvSpPr>
            <a:spLocks noGrp="1"/>
          </p:cNvSpPr>
          <p:nvPr>
            <p:ph type="body" sz="quarter" idx="16"/>
          </p:nvPr>
        </p:nvSpPr>
        <p:spPr>
          <a:xfrm>
            <a:off x="1828800" y="4596525"/>
            <a:ext cx="9598149" cy="2116176"/>
          </a:xfrm>
        </p:spPr>
        <p:txBody>
          <a:bodyPr/>
          <a:lstStyle/>
          <a:p>
            <a:r>
              <a:rPr lang="en-US" sz="1400" b="1" dirty="0">
                <a:solidFill>
                  <a:srgbClr val="960000"/>
                </a:solidFill>
              </a:rPr>
              <a:t>Postgraduate Training Requirements</a:t>
            </a:r>
          </a:p>
          <a:p>
            <a:pPr>
              <a:spcAft>
                <a:spcPts val="0"/>
              </a:spcAft>
              <a:buClr>
                <a:srgbClr val="2374B3"/>
              </a:buClr>
              <a:buSzPct val="100000"/>
            </a:pPr>
            <a:r>
              <a:rPr lang="en-US" sz="1200" dirty="0">
                <a:solidFill>
                  <a:srgbClr val="4E4E50">
                    <a:lumMod val="50000"/>
                  </a:srgbClr>
                </a:solidFill>
              </a:rPr>
              <a:t>*</a:t>
            </a:r>
            <a:r>
              <a:rPr lang="en-US" sz="1200" b="1" dirty="0">
                <a:solidFill>
                  <a:srgbClr val="0070C0"/>
                </a:solidFill>
              </a:rPr>
              <a:t>Physicians</a:t>
            </a:r>
            <a:r>
              <a:rPr lang="en-US" sz="1200" dirty="0">
                <a:solidFill>
                  <a:srgbClr val="4E4E50">
                    <a:lumMod val="50000"/>
                  </a:srgbClr>
                </a:solidFill>
              </a:rPr>
              <a:t> (MD or DO): Must complete an accredited primary medical care residency in an NHSC-approved specialty </a:t>
            </a:r>
          </a:p>
          <a:p>
            <a:pPr lvl="1">
              <a:spcAft>
                <a:spcPts val="0"/>
              </a:spcAft>
              <a:buClr>
                <a:srgbClr val="2374B3"/>
              </a:buClr>
              <a:buSzPct val="100000"/>
              <a:buFont typeface="Wingdings" panose="05000000000000000000" pitchFamily="2" charset="2"/>
              <a:buChar char="ü"/>
            </a:pPr>
            <a:r>
              <a:rPr lang="en-US" sz="1200" dirty="0">
                <a:solidFill>
                  <a:srgbClr val="4E4E50">
                    <a:lumMod val="50000"/>
                  </a:srgbClr>
                </a:solidFill>
              </a:rPr>
              <a:t>Internal Medicine, Family Practice, Pediatrics, OB/GYN, Psychiatry and Geriatrics</a:t>
            </a:r>
          </a:p>
          <a:p>
            <a:pPr marL="123825" lvl="1" indent="0">
              <a:spcAft>
                <a:spcPts val="0"/>
              </a:spcAft>
              <a:buClr>
                <a:srgbClr val="2374B3"/>
              </a:buClr>
              <a:buSzPct val="100000"/>
              <a:buNone/>
            </a:pPr>
            <a:endParaRPr lang="en-US" sz="1200" dirty="0">
              <a:solidFill>
                <a:srgbClr val="4E4E50">
                  <a:lumMod val="50000"/>
                </a:srgbClr>
              </a:solidFill>
            </a:endParaRPr>
          </a:p>
          <a:p>
            <a:pPr>
              <a:spcAft>
                <a:spcPts val="0"/>
              </a:spcAft>
              <a:buClr>
                <a:srgbClr val="2374B3"/>
              </a:buClr>
              <a:buSzPct val="100000"/>
            </a:pPr>
            <a:r>
              <a:rPr lang="en-US" sz="1200" dirty="0">
                <a:solidFill>
                  <a:srgbClr val="4E4E50">
                    <a:lumMod val="50000"/>
                  </a:srgbClr>
                </a:solidFill>
              </a:rPr>
              <a:t>**</a:t>
            </a:r>
            <a:r>
              <a:rPr lang="en-US" sz="1200" b="1" dirty="0">
                <a:solidFill>
                  <a:srgbClr val="0070C0"/>
                </a:solidFill>
              </a:rPr>
              <a:t>Dentists</a:t>
            </a:r>
            <a:r>
              <a:rPr lang="en-US" sz="1200" dirty="0">
                <a:solidFill>
                  <a:srgbClr val="4E4E50">
                    <a:lumMod val="50000"/>
                  </a:srgbClr>
                </a:solidFill>
              </a:rPr>
              <a:t> (DMD or DDS): Encouraged (but not required) to complete an accredited postgraduate training in an NHSC-approved specialty </a:t>
            </a:r>
          </a:p>
          <a:p>
            <a:pPr lvl="1">
              <a:spcAft>
                <a:spcPts val="0"/>
              </a:spcAft>
              <a:buClr>
                <a:srgbClr val="2374B3"/>
              </a:buClr>
              <a:buSzPct val="100000"/>
              <a:buFont typeface="Wingdings" panose="05000000000000000000" pitchFamily="2" charset="2"/>
              <a:buChar char="ü"/>
            </a:pPr>
            <a:r>
              <a:rPr lang="en-US" sz="1200" dirty="0">
                <a:solidFill>
                  <a:srgbClr val="4E4E50">
                    <a:lumMod val="50000"/>
                  </a:srgbClr>
                </a:solidFill>
              </a:rPr>
              <a:t>General Practice, Advanced Education in General Dentistry, Pediatric Dentistry, Public Health Dentistry, Geriatrics Dentistry Fellowship</a:t>
            </a:r>
          </a:p>
          <a:p>
            <a:pPr marL="123825" lvl="1" indent="0">
              <a:spcAft>
                <a:spcPts val="0"/>
              </a:spcAft>
              <a:buClr>
                <a:srgbClr val="2374B3"/>
              </a:buClr>
              <a:buSzPct val="100000"/>
              <a:buNone/>
            </a:pPr>
            <a:endParaRPr lang="en-US" sz="1200" dirty="0">
              <a:solidFill>
                <a:srgbClr val="4E4E50">
                  <a:lumMod val="50000"/>
                </a:srgbClr>
              </a:solidFill>
            </a:endParaRPr>
          </a:p>
          <a:p>
            <a:pPr>
              <a:spcAft>
                <a:spcPts val="0"/>
              </a:spcAft>
              <a:buClr>
                <a:srgbClr val="2374B3"/>
              </a:buClr>
              <a:buSzPct val="100000"/>
            </a:pPr>
            <a:r>
              <a:rPr lang="en-US" sz="1200" dirty="0">
                <a:solidFill>
                  <a:srgbClr val="4E4E50">
                    <a:lumMod val="50000"/>
                  </a:srgbClr>
                </a:solidFill>
              </a:rPr>
              <a:t>***</a:t>
            </a:r>
            <a:r>
              <a:rPr lang="en-US" sz="1200" b="1" dirty="0">
                <a:solidFill>
                  <a:srgbClr val="0070C0"/>
                </a:solidFill>
              </a:rPr>
              <a:t>Nurse Practitioners (NP), Certified Nurse Midwives and Physician Assistants</a:t>
            </a:r>
            <a:r>
              <a:rPr lang="en-US" sz="1200" dirty="0">
                <a:solidFill>
                  <a:srgbClr val="4E4E50">
                    <a:lumMod val="50000"/>
                  </a:srgbClr>
                </a:solidFill>
              </a:rPr>
              <a:t>: Encouraged (but not required) to complete an accredited postgraduate training in an NHSC-approved specialty</a:t>
            </a:r>
          </a:p>
          <a:p>
            <a:pPr lvl="1">
              <a:spcAft>
                <a:spcPts val="0"/>
              </a:spcAft>
              <a:buClr>
                <a:srgbClr val="2374B3"/>
              </a:buClr>
              <a:buSzPct val="100000"/>
              <a:buFont typeface="Wingdings" panose="05000000000000000000" pitchFamily="2" charset="2"/>
              <a:buChar char="ü"/>
            </a:pPr>
            <a:r>
              <a:rPr lang="en-US" sz="1200" dirty="0">
                <a:solidFill>
                  <a:srgbClr val="4E4E50">
                    <a:lumMod val="50000"/>
                  </a:srgbClr>
                </a:solidFill>
              </a:rPr>
              <a:t>A one-year postgraduate training in a community-based care setting</a:t>
            </a:r>
          </a:p>
        </p:txBody>
      </p:sp>
    </p:spTree>
    <p:extLst>
      <p:ext uri="{BB962C8B-B14F-4D97-AF65-F5344CB8AC3E}">
        <p14:creationId xmlns:p14="http://schemas.microsoft.com/office/powerpoint/2010/main" val="2682594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9EF10-F770-2A04-71A9-F537AAC46FA0}"/>
              </a:ext>
            </a:extLst>
          </p:cNvPr>
          <p:cNvSpPr>
            <a:spLocks noGrp="1"/>
          </p:cNvSpPr>
          <p:nvPr>
            <p:ph type="title"/>
          </p:nvPr>
        </p:nvSpPr>
        <p:spPr/>
        <p:txBody>
          <a:bodyPr/>
          <a:lstStyle/>
          <a:p>
            <a:r>
              <a:rPr lang="en-US" dirty="0"/>
              <a:t>New this year! Maternity Supplemental Award</a:t>
            </a:r>
          </a:p>
        </p:txBody>
      </p:sp>
      <p:sp>
        <p:nvSpPr>
          <p:cNvPr id="3" name="Text Placeholder 2">
            <a:extLst>
              <a:ext uri="{FF2B5EF4-FFF2-40B4-BE49-F238E27FC236}">
                <a16:creationId xmlns:a16="http://schemas.microsoft.com/office/drawing/2014/main" id="{682730ED-876A-8764-F75F-51CC2668F53C}"/>
              </a:ext>
            </a:extLst>
          </p:cNvPr>
          <p:cNvSpPr>
            <a:spLocks noGrp="1"/>
          </p:cNvSpPr>
          <p:nvPr>
            <p:ph type="body" sz="quarter" idx="13"/>
          </p:nvPr>
        </p:nvSpPr>
        <p:spPr/>
        <p:txBody>
          <a:bodyPr/>
          <a:lstStyle/>
          <a:p>
            <a:r>
              <a:rPr lang="en-US" dirty="0">
                <a:solidFill>
                  <a:srgbClr val="232849"/>
                </a:solidFill>
              </a:rPr>
              <a:t>Maternity Care Target Area (MCTA)</a:t>
            </a:r>
          </a:p>
        </p:txBody>
      </p:sp>
      <p:sp>
        <p:nvSpPr>
          <p:cNvPr id="4" name="Text Placeholder 3">
            <a:extLst>
              <a:ext uri="{FF2B5EF4-FFF2-40B4-BE49-F238E27FC236}">
                <a16:creationId xmlns:a16="http://schemas.microsoft.com/office/drawing/2014/main" id="{FEBC7232-1D88-CF07-F031-90283EE9D971}"/>
              </a:ext>
            </a:extLst>
          </p:cNvPr>
          <p:cNvSpPr>
            <a:spLocks noGrp="1"/>
          </p:cNvSpPr>
          <p:nvPr>
            <p:ph type="body" sz="quarter" idx="11"/>
          </p:nvPr>
        </p:nvSpPr>
        <p:spPr/>
        <p:txBody>
          <a:bodyPr/>
          <a:lstStyle/>
          <a:p>
            <a:r>
              <a:rPr lang="en-US" dirty="0">
                <a:solidFill>
                  <a:srgbClr val="9F0F1F"/>
                </a:solidFill>
              </a:rPr>
              <a:t>To support maternity care deserts* eligible disciplines may receive up to $40,000 in post-application awards.</a:t>
            </a:r>
            <a:endParaRPr lang="en-US" dirty="0"/>
          </a:p>
          <a:p>
            <a:pPr marL="342900" indent="-342900">
              <a:lnSpc>
                <a:spcPct val="150000"/>
              </a:lnSpc>
              <a:buFont typeface="Arial" panose="020B0604020202020204" pitchFamily="34" charset="0"/>
              <a:buChar char="•"/>
            </a:pPr>
            <a:r>
              <a:rPr lang="en-US" dirty="0"/>
              <a:t>Obstetrics and Gynecology</a:t>
            </a:r>
          </a:p>
          <a:p>
            <a:pPr marL="342900" indent="-342900">
              <a:buFont typeface="Arial" panose="020B0604020202020204" pitchFamily="34" charset="0"/>
              <a:buChar char="•"/>
            </a:pPr>
            <a:r>
              <a:rPr lang="en-US" dirty="0"/>
              <a:t>Family Medicine Physicians who practice obstetrics on a regular basis</a:t>
            </a:r>
          </a:p>
          <a:p>
            <a:pPr marL="342900" indent="-342900">
              <a:lnSpc>
                <a:spcPct val="150000"/>
              </a:lnSpc>
              <a:buFont typeface="Arial" panose="020B0604020202020204" pitchFamily="34" charset="0"/>
              <a:buChar char="•"/>
            </a:pPr>
            <a:r>
              <a:rPr lang="en-US" dirty="0"/>
              <a:t>Certified Nurse Midwives</a:t>
            </a:r>
          </a:p>
        </p:txBody>
      </p:sp>
      <p:sp>
        <p:nvSpPr>
          <p:cNvPr id="5" name="Text Placeholder 4">
            <a:extLst>
              <a:ext uri="{FF2B5EF4-FFF2-40B4-BE49-F238E27FC236}">
                <a16:creationId xmlns:a16="http://schemas.microsoft.com/office/drawing/2014/main" id="{C78E2200-5580-D933-7FEB-64233CE99FAB}"/>
              </a:ext>
            </a:extLst>
          </p:cNvPr>
          <p:cNvSpPr>
            <a:spLocks noGrp="1"/>
          </p:cNvSpPr>
          <p:nvPr>
            <p:ph type="body" sz="quarter" idx="12"/>
          </p:nvPr>
        </p:nvSpPr>
        <p:spPr>
          <a:xfrm>
            <a:off x="2637367" y="6343401"/>
            <a:ext cx="8779933" cy="431800"/>
          </a:xfrm>
        </p:spPr>
        <p:txBody>
          <a:bodyPr/>
          <a:lstStyle/>
          <a:p>
            <a:pPr algn="ctr"/>
            <a:r>
              <a:rPr lang="en-US" sz="1400" i="1" dirty="0">
                <a:solidFill>
                  <a:srgbClr val="960000"/>
                </a:solidFill>
              </a:rPr>
              <a:t>* Maternity Care Target Area (MCTA) Score 16 or higher </a:t>
            </a:r>
          </a:p>
        </p:txBody>
      </p:sp>
    </p:spTree>
    <p:extLst>
      <p:ext uri="{BB962C8B-B14F-4D97-AF65-F5344CB8AC3E}">
        <p14:creationId xmlns:p14="http://schemas.microsoft.com/office/powerpoint/2010/main" val="985277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Apply</a:t>
            </a:r>
          </a:p>
        </p:txBody>
      </p:sp>
      <p:sp>
        <p:nvSpPr>
          <p:cNvPr id="3" name="Text Placeholder 2"/>
          <p:cNvSpPr>
            <a:spLocks noGrp="1"/>
          </p:cNvSpPr>
          <p:nvPr>
            <p:ph type="body" sz="quarter" idx="11"/>
          </p:nvPr>
        </p:nvSpPr>
        <p:spPr>
          <a:xfrm>
            <a:off x="1484819" y="1477969"/>
            <a:ext cx="8347165" cy="4754880"/>
          </a:xfrm>
        </p:spPr>
        <p:txBody>
          <a:bodyPr/>
          <a:lstStyle/>
          <a:p>
            <a:r>
              <a:rPr lang="en-US" sz="2000" b="0" dirty="0"/>
              <a:t>Read the FY24 Application &amp; Program Guidance </a:t>
            </a:r>
          </a:p>
          <a:p>
            <a:r>
              <a:rPr lang="en-US" sz="2000" b="0" dirty="0"/>
              <a:t>Gather all required documentation electronically</a:t>
            </a:r>
          </a:p>
          <a:p>
            <a:r>
              <a:rPr lang="en-US" sz="2000" b="0" dirty="0"/>
              <a:t>Log onto </a:t>
            </a:r>
            <a:r>
              <a:rPr lang="en-US" sz="2000" b="0" dirty="0">
                <a:hlinkClick r:id="rId3"/>
              </a:rPr>
              <a:t>https://programportal.hrsa.gov</a:t>
            </a:r>
            <a:endParaRPr lang="en-US" sz="2000" b="0" dirty="0"/>
          </a:p>
          <a:p>
            <a:r>
              <a:rPr lang="en-US" sz="2000" b="0" dirty="0"/>
              <a:t>Follow the online application instructions</a:t>
            </a:r>
          </a:p>
          <a:p>
            <a:r>
              <a:rPr lang="en-US" sz="2000" b="0" dirty="0"/>
              <a:t>A complete application consists of:</a:t>
            </a:r>
          </a:p>
          <a:p>
            <a:pPr lvl="2"/>
            <a:r>
              <a:rPr lang="en-US" sz="1800" dirty="0"/>
              <a:t>Online Application</a:t>
            </a:r>
          </a:p>
          <a:p>
            <a:pPr lvl="2"/>
            <a:r>
              <a:rPr lang="en-US" sz="1800" dirty="0"/>
              <a:t>Required Supplemental Documentation</a:t>
            </a:r>
          </a:p>
          <a:p>
            <a:pPr lvl="2"/>
            <a:r>
              <a:rPr lang="en-US" sz="1800" dirty="0"/>
              <a:t>Additional Supporting Documentation (if applicable) </a:t>
            </a:r>
          </a:p>
          <a:p>
            <a:r>
              <a:rPr lang="en-US" sz="2000" b="0" dirty="0"/>
              <a:t>All applications must be submitted by December 7, 2023 at 7:30 p.m. ET</a:t>
            </a:r>
            <a:endParaRPr lang="en-US" sz="1400" b="0" dirty="0"/>
          </a:p>
        </p:txBody>
      </p:sp>
    </p:spTree>
    <p:extLst>
      <p:ext uri="{BB962C8B-B14F-4D97-AF65-F5344CB8AC3E}">
        <p14:creationId xmlns:p14="http://schemas.microsoft.com/office/powerpoint/2010/main" val="1578849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510936" y="1280160"/>
            <a:ext cx="3823637" cy="4754880"/>
          </a:xfrm>
        </p:spPr>
        <p:txBody>
          <a:bodyPr/>
          <a:lstStyle/>
          <a:p>
            <a:pPr marL="7144" lvl="1" indent="0">
              <a:spcAft>
                <a:spcPts val="225"/>
              </a:spcAft>
              <a:buNone/>
            </a:pPr>
            <a:r>
              <a:rPr lang="en-US" sz="1800" b="1" dirty="0">
                <a:solidFill>
                  <a:schemeClr val="tx1"/>
                </a:solidFill>
              </a:rPr>
              <a:t>Types of NHSC Eligible Sites</a:t>
            </a:r>
            <a:br>
              <a:rPr lang="en-US" sz="1800" b="1" dirty="0">
                <a:solidFill>
                  <a:schemeClr val="tx1"/>
                </a:solidFill>
              </a:rPr>
            </a:br>
            <a:endParaRPr lang="en-US" sz="1800" b="1" dirty="0">
              <a:solidFill>
                <a:schemeClr val="tx1"/>
              </a:solidFill>
            </a:endParaRPr>
          </a:p>
          <a:p>
            <a:pPr lvl="1">
              <a:spcAft>
                <a:spcPts val="225"/>
              </a:spcAft>
            </a:pPr>
            <a:r>
              <a:rPr lang="en-US" dirty="0"/>
              <a:t>Federally Qualified Health Centers</a:t>
            </a:r>
          </a:p>
          <a:p>
            <a:pPr lvl="2">
              <a:spcAft>
                <a:spcPts val="225"/>
              </a:spcAft>
            </a:pPr>
            <a:r>
              <a:rPr lang="en-US" dirty="0"/>
              <a:t>Community Health Center</a:t>
            </a:r>
          </a:p>
          <a:p>
            <a:pPr lvl="2">
              <a:spcAft>
                <a:spcPts val="225"/>
              </a:spcAft>
            </a:pPr>
            <a:r>
              <a:rPr lang="en-US" dirty="0"/>
              <a:t>Migrant Health</a:t>
            </a:r>
          </a:p>
          <a:p>
            <a:pPr lvl="2">
              <a:spcAft>
                <a:spcPts val="225"/>
              </a:spcAft>
            </a:pPr>
            <a:r>
              <a:rPr lang="en-US" dirty="0"/>
              <a:t>Homeless Program</a:t>
            </a:r>
          </a:p>
          <a:p>
            <a:pPr lvl="2">
              <a:spcAft>
                <a:spcPts val="225"/>
              </a:spcAft>
            </a:pPr>
            <a:r>
              <a:rPr lang="en-US" dirty="0"/>
              <a:t>Public Housing Program </a:t>
            </a:r>
          </a:p>
          <a:p>
            <a:pPr lvl="2">
              <a:spcAft>
                <a:spcPts val="225"/>
              </a:spcAft>
            </a:pPr>
            <a:r>
              <a:rPr lang="en-US" dirty="0"/>
              <a:t>School-Based Program</a:t>
            </a:r>
          </a:p>
          <a:p>
            <a:pPr lvl="2">
              <a:spcAft>
                <a:spcPts val="225"/>
              </a:spcAft>
            </a:pPr>
            <a:r>
              <a:rPr lang="en-US" dirty="0"/>
              <a:t>Mobile Clinic</a:t>
            </a:r>
          </a:p>
          <a:p>
            <a:pPr lvl="1">
              <a:spcAft>
                <a:spcPts val="675"/>
              </a:spcAft>
            </a:pPr>
            <a:r>
              <a:rPr lang="en-US" dirty="0"/>
              <a:t>FQHC Look-Alikes </a:t>
            </a:r>
          </a:p>
          <a:p>
            <a:pPr lvl="1">
              <a:spcAft>
                <a:spcPts val="675"/>
              </a:spcAft>
            </a:pPr>
            <a:r>
              <a:rPr lang="en-US" dirty="0"/>
              <a:t>Indian Health Service Facilities </a:t>
            </a:r>
          </a:p>
          <a:p>
            <a:pPr lvl="1">
              <a:spcAft>
                <a:spcPts val="675"/>
              </a:spcAft>
            </a:pPr>
            <a:r>
              <a:rPr lang="en-US" dirty="0"/>
              <a:t>Certified Rural Health Clinics</a:t>
            </a:r>
          </a:p>
          <a:p>
            <a:pPr lvl="1">
              <a:spcAft>
                <a:spcPts val="4050"/>
              </a:spcAft>
            </a:pPr>
            <a:r>
              <a:rPr lang="en-US" dirty="0"/>
              <a:t>Correctional or Detention Facilities (Federal/State/Immigration and Customs Enforcement)</a:t>
            </a:r>
          </a:p>
        </p:txBody>
      </p:sp>
      <p:sp>
        <p:nvSpPr>
          <p:cNvPr id="3" name="Text Placeholder 2"/>
          <p:cNvSpPr>
            <a:spLocks noGrp="1"/>
          </p:cNvSpPr>
          <p:nvPr>
            <p:ph type="body" sz="quarter" idx="13"/>
          </p:nvPr>
        </p:nvSpPr>
        <p:spPr/>
        <p:txBody>
          <a:bodyPr/>
          <a:lstStyle/>
          <a:p>
            <a:pPr lvl="1">
              <a:spcAft>
                <a:spcPts val="675"/>
              </a:spcAft>
            </a:pPr>
            <a:endParaRPr lang="en-US" sz="1400" dirty="0"/>
          </a:p>
          <a:p>
            <a:pPr marL="7144" lvl="1" indent="0">
              <a:spcAft>
                <a:spcPts val="675"/>
              </a:spcAft>
              <a:buNone/>
            </a:pPr>
            <a:endParaRPr lang="en-US" sz="1400" dirty="0"/>
          </a:p>
          <a:p>
            <a:pPr lvl="1">
              <a:spcAft>
                <a:spcPts val="675"/>
              </a:spcAft>
            </a:pPr>
            <a:r>
              <a:rPr lang="en-US" dirty="0"/>
              <a:t>Critical Access Hospitals</a:t>
            </a:r>
          </a:p>
          <a:p>
            <a:pPr lvl="1"/>
            <a:r>
              <a:rPr lang="en-US" dirty="0"/>
              <a:t>Community Mental Health Centers </a:t>
            </a:r>
          </a:p>
          <a:p>
            <a:pPr lvl="1">
              <a:spcAft>
                <a:spcPts val="675"/>
              </a:spcAft>
            </a:pPr>
            <a:r>
              <a:rPr lang="en-US" dirty="0"/>
              <a:t>State or Local Health Departments </a:t>
            </a:r>
          </a:p>
          <a:p>
            <a:pPr lvl="1">
              <a:spcAft>
                <a:spcPts val="225"/>
              </a:spcAft>
            </a:pPr>
            <a:r>
              <a:rPr lang="en-US" dirty="0"/>
              <a:t>Community Outpatient Facilities</a:t>
            </a:r>
          </a:p>
          <a:p>
            <a:pPr lvl="2">
              <a:spcAft>
                <a:spcPts val="225"/>
              </a:spcAft>
            </a:pPr>
            <a:r>
              <a:rPr lang="en-US" dirty="0"/>
              <a:t>Hospital Affiliated </a:t>
            </a:r>
          </a:p>
          <a:p>
            <a:pPr lvl="2">
              <a:spcAft>
                <a:spcPts val="225"/>
              </a:spcAft>
            </a:pPr>
            <a:r>
              <a:rPr lang="en-US" dirty="0"/>
              <a:t>Non-Hospital Affiliated </a:t>
            </a:r>
          </a:p>
          <a:p>
            <a:pPr lvl="1">
              <a:spcAft>
                <a:spcPts val="675"/>
              </a:spcAft>
            </a:pPr>
            <a:r>
              <a:rPr lang="en-US" dirty="0"/>
              <a:t>Private Practices (Solo &amp; Group Practice)</a:t>
            </a:r>
          </a:p>
          <a:p>
            <a:pPr lvl="1">
              <a:spcAft>
                <a:spcPts val="675"/>
              </a:spcAft>
            </a:pPr>
            <a:r>
              <a:rPr lang="en-US" dirty="0"/>
              <a:t>School-Based Clinics </a:t>
            </a:r>
          </a:p>
          <a:p>
            <a:pPr lvl="1">
              <a:spcAft>
                <a:spcPts val="675"/>
              </a:spcAft>
            </a:pPr>
            <a:r>
              <a:rPr lang="en-US" dirty="0"/>
              <a:t>Mobile Clinics </a:t>
            </a:r>
          </a:p>
          <a:p>
            <a:pPr lvl="1">
              <a:spcAft>
                <a:spcPts val="675"/>
              </a:spcAft>
            </a:pPr>
            <a:r>
              <a:rPr lang="en-US" dirty="0"/>
              <a:t>Free Clinics </a:t>
            </a:r>
          </a:p>
          <a:p>
            <a:pPr lvl="1">
              <a:spcAft>
                <a:spcPts val="675"/>
              </a:spcAft>
            </a:pPr>
            <a:r>
              <a:rPr lang="en-US" dirty="0"/>
              <a:t>Substance Use Disorder Treatment Facilities </a:t>
            </a:r>
          </a:p>
        </p:txBody>
      </p:sp>
      <p:sp>
        <p:nvSpPr>
          <p:cNvPr id="4" name="Title 3"/>
          <p:cNvSpPr>
            <a:spLocks noGrp="1"/>
          </p:cNvSpPr>
          <p:nvPr>
            <p:ph type="title"/>
          </p:nvPr>
        </p:nvSpPr>
        <p:spPr/>
        <p:txBody>
          <a:bodyPr/>
          <a:lstStyle/>
          <a:p>
            <a:r>
              <a:rPr lang="en-US" dirty="0">
                <a:latin typeface="Arial"/>
                <a:cs typeface="Arial"/>
              </a:rPr>
              <a:t>Where Can You Work?</a:t>
            </a:r>
            <a:endParaRPr lang="en-US" dirty="0"/>
          </a:p>
        </p:txBody>
      </p:sp>
    </p:spTree>
    <p:extLst>
      <p:ext uri="{BB962C8B-B14F-4D97-AF65-F5344CB8AC3E}">
        <p14:creationId xmlns:p14="http://schemas.microsoft.com/office/powerpoint/2010/main" val="1233942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In-Service Requirements</a:t>
            </a:r>
          </a:p>
        </p:txBody>
      </p:sp>
      <p:sp>
        <p:nvSpPr>
          <p:cNvPr id="3" name="Text Placeholder 2"/>
          <p:cNvSpPr>
            <a:spLocks noGrp="1"/>
          </p:cNvSpPr>
          <p:nvPr>
            <p:ph type="body" sz="quarter" idx="11"/>
          </p:nvPr>
        </p:nvSpPr>
        <p:spPr>
          <a:xfrm>
            <a:off x="1390260" y="1460913"/>
            <a:ext cx="9517225" cy="4754880"/>
          </a:xfrm>
        </p:spPr>
        <p:txBody>
          <a:bodyPr/>
          <a:lstStyle/>
          <a:p>
            <a:pPr>
              <a:lnSpc>
                <a:spcPct val="100000"/>
              </a:lnSpc>
              <a:spcAft>
                <a:spcPts val="2400"/>
              </a:spcAft>
            </a:pPr>
            <a:r>
              <a:rPr lang="en-US" b="0" dirty="0">
                <a:solidFill>
                  <a:schemeClr val="tx2"/>
                </a:solidFill>
              </a:rPr>
              <a:t>You will receive a salary &amp; benefits from your site that you negotiate.</a:t>
            </a:r>
          </a:p>
          <a:p>
            <a:pPr>
              <a:lnSpc>
                <a:spcPct val="100000"/>
              </a:lnSpc>
              <a:spcAft>
                <a:spcPts val="2400"/>
              </a:spcAft>
            </a:pPr>
            <a:r>
              <a:rPr lang="en-US" b="0" dirty="0">
                <a:solidFill>
                  <a:schemeClr val="tx2"/>
                </a:solidFill>
              </a:rPr>
              <a:t>All NHSC participants are required to verify their employment and time spent in practice every 6 months; vacations, sick leave, and other time spent away from your site also must be documented with NHSC.</a:t>
            </a:r>
          </a:p>
          <a:p>
            <a:r>
              <a:rPr lang="en-US" b="0" dirty="0">
                <a:solidFill>
                  <a:schemeClr val="tx2"/>
                </a:solidFill>
              </a:rPr>
              <a:t>Full time contract status is 40 hours per week (includes patient care, admin duties, teaching, hours, and telemedicine). Requirements vary by discipline, so please consult the Application and Program Guidance for additional clarification. </a:t>
            </a:r>
          </a:p>
        </p:txBody>
      </p:sp>
    </p:spTree>
    <p:extLst>
      <p:ext uri="{BB962C8B-B14F-4D97-AF65-F5344CB8AC3E}">
        <p14:creationId xmlns:p14="http://schemas.microsoft.com/office/powerpoint/2010/main" val="3255469424"/>
      </p:ext>
    </p:extLst>
  </p:cSld>
  <p:clrMapOvr>
    <a:masterClrMapping/>
  </p:clrMapOvr>
</p:sld>
</file>

<file path=ppt/theme/theme1.xml><?xml version="1.0" encoding="utf-8"?>
<a:theme xmlns:a="http://schemas.openxmlformats.org/drawingml/2006/main" name="Custom Design">
  <a:themeElements>
    <a:clrScheme name="NHSC Brand Colors">
      <a:dk1>
        <a:srgbClr val="2374B3"/>
      </a:dk1>
      <a:lt1>
        <a:srgbClr val="FFFFFF"/>
      </a:lt1>
      <a:dk2>
        <a:srgbClr val="232849"/>
      </a:dk2>
      <a:lt2>
        <a:srgbClr val="4E4E50"/>
      </a:lt2>
      <a:accent1>
        <a:srgbClr val="4372C3"/>
      </a:accent1>
      <a:accent2>
        <a:srgbClr val="DADAEF"/>
      </a:accent2>
      <a:accent3>
        <a:srgbClr val="324165"/>
      </a:accent3>
      <a:accent4>
        <a:srgbClr val="FFC000"/>
      </a:accent4>
      <a:accent5>
        <a:srgbClr val="FFFFFF"/>
      </a:accent5>
      <a:accent6>
        <a:srgbClr val="FFFFFF"/>
      </a:accent6>
      <a:hlink>
        <a:srgbClr val="232849"/>
      </a:hlink>
      <a:folHlink>
        <a:srgbClr val="4D4D50"/>
      </a:folHlink>
    </a:clrScheme>
    <a:fontScheme name="Arial-Times New Roman">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500" b="1" dirty="0">
            <a:latin typeface="+mj-lt"/>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CBD11DFC006D548BACBD7711A42C131" ma:contentTypeVersion="24" ma:contentTypeDescription="Create a new document." ma:contentTypeScope="" ma:versionID="ae089241ae0ed299b82dcec9e5124163">
  <xsd:schema xmlns:xsd="http://www.w3.org/2001/XMLSchema" xmlns:xs="http://www.w3.org/2001/XMLSchema" xmlns:p="http://schemas.microsoft.com/office/2006/metadata/properties" xmlns:ns1="http://schemas.microsoft.com/sharepoint/v3" xmlns:ns2="7e5deb54-0c40-4a2d-b57a-9ffc084c479c" xmlns:ns3="861e3268-0313-4447-8b02-f49d82278c8e" targetNamespace="http://schemas.microsoft.com/office/2006/metadata/properties" ma:root="true" ma:fieldsID="d481f9ea85a3cbfed31249417a5a8e24" ns1:_="" ns2:_="" ns3:_="">
    <xsd:import namespace="http://schemas.microsoft.com/sharepoint/v3"/>
    <xsd:import namespace="7e5deb54-0c40-4a2d-b57a-9ffc084c479c"/>
    <xsd:import namespace="861e3268-0313-4447-8b02-f49d82278c8e"/>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1:PublishingStartDate" minOccurs="0"/>
                <xsd:element ref="ns1:PublishingExpirationDate" minOccurs="0"/>
                <xsd:element ref="ns3:MediaServiceMetadata" minOccurs="0"/>
                <xsd:element ref="ns3:MediaServiceFastMetadata" minOccurs="0"/>
                <xsd:element ref="ns3:MediaServiceDateTaken" minOccurs="0"/>
                <xsd:element ref="ns3:MediaServiceObjectDetectorVersions"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e5deb54-0c40-4a2d-b57a-9ffc084c479c"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dexed="true"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7"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4b48b4a-4e9e-4e00-ae16-9820085d6150}" ma:internalName="TaxCatchAll" ma:showField="CatchAllData" ma:web="7e5deb54-0c40-4a2d-b57a-9ffc084c479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61e3268-0313-4447-8b02-f49d82278c8e" elementFormDefault="qualified">
    <xsd:import namespace="http://schemas.microsoft.com/office/2006/documentManagement/types"/>
    <xsd:import namespace="http://schemas.microsoft.com/office/infopath/2007/PartnerControls"/>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ObjectDetectorVersions" ma:index="18" nillable="true" ma:displayName="MediaServiceObjectDetectorVersions" ma:description="" ma:hidden="true" ma:internalName="MediaServiceObjectDetectorVersions"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ce9f98e-9ad5-43de-b59a-72d7e946aae0" ma:termSetId="09814cd3-568e-fe90-9814-8d621ff8fb84" ma:anchorId="fba54fb3-c3e1-fe81-a776-ca4b69148c4d" ma:open="true" ma:isKeyword="false">
      <xsd:complexType>
        <xsd:sequence>
          <xsd:element ref="pc:Terms" minOccurs="0" maxOccurs="1"/>
        </xsd:sequence>
      </xsd:complex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MediaServiceOCR" ma:index="25" nillable="true" ma:displayName="Extracted Text" ma:internalName="MediaServiceOCR" ma:readOnly="true">
      <xsd:simpleType>
        <xsd:restriction base="dms:Note">
          <xsd:maxLength value="255"/>
        </xsd:restriction>
      </xsd:simpleType>
    </xsd:element>
    <xsd:element name="MediaServiceLocation" ma:index="26"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7e5deb54-0c40-4a2d-b57a-9ffc084c479c">WZ63U36FQ2UJ-593567068-5817</_dlc_DocId>
    <_dlc_DocIdUrl xmlns="7e5deb54-0c40-4a2d-b57a-9ffc084c479c">
      <Url>https://nih.sharepoint.com/sites/HRSA-BHW-DEA/_layouts/15/DocIdRedir.aspx?ID=WZ63U36FQ2UJ-593567068-5817</Url>
      <Description>WZ63U36FQ2UJ-593567068-5817</Description>
    </_dlc_DocIdUrl>
    <lcf76f155ced4ddcb4097134ff3c332f xmlns="861e3268-0313-4447-8b02-f49d82278c8e">
      <Terms xmlns="http://schemas.microsoft.com/office/infopath/2007/PartnerControls"/>
    </lcf76f155ced4ddcb4097134ff3c332f>
    <PublishingExpirationDate xmlns="http://schemas.microsoft.com/sharepoint/v3" xsi:nil="true"/>
    <TaxCatchAll xmlns="7e5deb54-0c40-4a2d-b57a-9ffc084c479c" xsi:nil="true"/>
    <PublishingStartDate xmlns="http://schemas.microsoft.com/sharepoint/v3" xsi:nil="true"/>
  </documentManagement>
</p:properties>
</file>

<file path=customXml/itemProps1.xml><?xml version="1.0" encoding="utf-8"?>
<ds:datastoreItem xmlns:ds="http://schemas.openxmlformats.org/officeDocument/2006/customXml" ds:itemID="{E78FDA81-2A95-4A2F-84F9-5746E0EA67DD}">
  <ds:schemaRefs>
    <ds:schemaRef ds:uri="http://schemas.microsoft.com/sharepoint/v3/contenttype/forms"/>
  </ds:schemaRefs>
</ds:datastoreItem>
</file>

<file path=customXml/itemProps2.xml><?xml version="1.0" encoding="utf-8"?>
<ds:datastoreItem xmlns:ds="http://schemas.openxmlformats.org/officeDocument/2006/customXml" ds:itemID="{CE473BF7-5876-4DCB-A870-7FC41BB2BEB3}">
  <ds:schemaRefs>
    <ds:schemaRef ds:uri="7e5deb54-0c40-4a2d-b57a-9ffc084c479c"/>
    <ds:schemaRef ds:uri="861e3268-0313-4447-8b02-f49d82278c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5CA554B-685C-4B58-8EDA-9D5E1A947E0F}">
  <ds:schemaRefs>
    <ds:schemaRef ds:uri="http://schemas.microsoft.com/sharepoint/events"/>
  </ds:schemaRefs>
</ds:datastoreItem>
</file>

<file path=customXml/itemProps4.xml><?xml version="1.0" encoding="utf-8"?>
<ds:datastoreItem xmlns:ds="http://schemas.openxmlformats.org/officeDocument/2006/customXml" ds:itemID="{EBC40583-8BD2-4B12-9B96-8FDDF5A395F8}">
  <ds:schemaRefs>
    <ds:schemaRef ds:uri="7e5deb54-0c40-4a2d-b57a-9ffc084c479c"/>
    <ds:schemaRef ds:uri="861e3268-0313-4447-8b02-f49d82278c8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14b77578-9773-42d5-8507-251ca2dc2b06}" enabled="0" method="" siteId="{14b77578-9773-42d5-8507-251ca2dc2b06}" removed="1"/>
</clbl:labelList>
</file>

<file path=docProps/app.xml><?xml version="1.0" encoding="utf-8"?>
<Properties xmlns="http://schemas.openxmlformats.org/officeDocument/2006/extended-properties" xmlns:vt="http://schemas.openxmlformats.org/officeDocument/2006/docPropsVTypes">
  <TotalTime>104</TotalTime>
  <Words>859</Words>
  <Application>Microsoft Office PowerPoint</Application>
  <PresentationFormat>Widescreen</PresentationFormat>
  <Paragraphs>112</Paragraphs>
  <Slides>10</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Arial</vt:lpstr>
      <vt:lpstr>Calibri</vt:lpstr>
      <vt:lpstr>Calibri Light</vt:lpstr>
      <vt:lpstr>Georgia</vt:lpstr>
      <vt:lpstr>System Font Regular</vt:lpstr>
      <vt:lpstr>Times New Roman</vt:lpstr>
      <vt:lpstr>Wingdings</vt:lpstr>
      <vt:lpstr>Custom Design</vt:lpstr>
      <vt:lpstr>1_Custom Design</vt:lpstr>
      <vt:lpstr>National Health Service Corps  Students to Service Loan Repayment Program</vt:lpstr>
      <vt:lpstr>The National Health Service Corps</vt:lpstr>
      <vt:lpstr>Students to Service Loan Repayment Program Award</vt:lpstr>
      <vt:lpstr>Eligible Disciplines</vt:lpstr>
      <vt:lpstr>Eligible Disciplines</vt:lpstr>
      <vt:lpstr>New this year! Maternity Supplemental Award</vt:lpstr>
      <vt:lpstr>How to Apply</vt:lpstr>
      <vt:lpstr>Where Can You Work?</vt:lpstr>
      <vt:lpstr>In-Service Requirements</vt:lpstr>
      <vt:lpstr>Contact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Sothoron, Julia  (HRSA)</cp:lastModifiedBy>
  <cp:revision>5</cp:revision>
  <cp:lastPrinted>2019-04-16T21:42:21Z</cp:lastPrinted>
  <dcterms:created xsi:type="dcterms:W3CDTF">2019-03-11T13:39:50Z</dcterms:created>
  <dcterms:modified xsi:type="dcterms:W3CDTF">2023-09-05T14:03:41Z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0x0101003CBD11DFC006D548BACBD7711A42C131</vt:lpwstr>
  </property>
  <property fmtid="{D5CDD505-2E9C-101B-9397-08002B2CF9AE}" pid="3" name="_dlc_DocIdItemGuid">
    <vt:lpwstr>813b48e3-37e4-4aca-9f7a-d167f3ab2868</vt:lpwstr>
  </property>
  <property fmtid="{D5CDD505-2E9C-101B-9397-08002B2CF9AE}" pid="4" name="MediaServiceImageTags">
    <vt:lpwstr/>
  </property>
</Properties>
</file>