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711" r:id="rId6"/>
    <p:sldMasterId id="2147483721" r:id="rId7"/>
  </p:sldMasterIdLst>
  <p:notesMasterIdLst>
    <p:notesMasterId r:id="rId18"/>
  </p:notesMasterIdLst>
  <p:handoutMasterIdLst>
    <p:handoutMasterId r:id="rId19"/>
  </p:handoutMasterIdLst>
  <p:sldIdLst>
    <p:sldId id="256" r:id="rId8"/>
    <p:sldId id="355" r:id="rId9"/>
    <p:sldId id="400" r:id="rId10"/>
    <p:sldId id="395" r:id="rId11"/>
    <p:sldId id="401" r:id="rId12"/>
    <p:sldId id="402" r:id="rId13"/>
    <p:sldId id="359" r:id="rId14"/>
    <p:sldId id="381" r:id="rId15"/>
    <p:sldId id="382" r:id="rId16"/>
    <p:sldId id="403"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DE17A79-4999-4AFA-8DCC-B229B2701325}">
          <p14:sldIdLst>
            <p14:sldId id="256"/>
            <p14:sldId id="355"/>
            <p14:sldId id="400"/>
            <p14:sldId id="395"/>
            <p14:sldId id="401"/>
            <p14:sldId id="402"/>
            <p14:sldId id="359"/>
            <p14:sldId id="381"/>
            <p14:sldId id="382"/>
            <p14:sldId id="403"/>
          </p14:sldIdLst>
        </p14:section>
      </p14:sectionLst>
    </p:ext>
    <p:ext uri="{EFAFB233-063F-42B5-8137-9DF3F51BA10A}">
      <p15:sldGuideLst xmlns:p15="http://schemas.microsoft.com/office/powerpoint/2012/main">
        <p15:guide id="1" orient="horz" pos="2952" userDrawn="1">
          <p15:clr>
            <a:srgbClr val="A4A3A4"/>
          </p15:clr>
        </p15:guide>
        <p15:guide id="2" pos="2880" userDrawn="1">
          <p15:clr>
            <a:srgbClr val="A4A3A4"/>
          </p15:clr>
        </p15:guide>
        <p15:guide id="3" orient="horz" pos="1488" userDrawn="1">
          <p15:clr>
            <a:srgbClr val="A4A3A4"/>
          </p15:clr>
        </p15:guide>
        <p15:guide id="4" orient="horz" pos="2464" userDrawn="1">
          <p15:clr>
            <a:srgbClr val="A4A3A4"/>
          </p15:clr>
        </p15:guide>
        <p15:guide id="5" orient="horz" pos="23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8C8C67-824F-C5C3-4453-D8D641DA9278}" name="Papier, Wendy (HRSA)" initials="PW(" userId="S::WPapier@HRSA.Gov::5d488471-0295-490b-8116-94f56a959257" providerId="AD"/>
  <p188:author id="{A128DACE-C298-F74F-9AE7-0879565E3703}" name="Saunders, Sharron (HRSA)" initials="SS(" userId="S::SSaunders@HRSA.Gov::ef772f6e-248b-4d7a-8a69-ca5f61d60d9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rt, Jaime" initials="HJ" lastIdx="10" clrIdx="0">
    <p:extLst>
      <p:ext uri="{19B8F6BF-5375-455C-9EA6-DF929625EA0E}">
        <p15:presenceInfo xmlns:p15="http://schemas.microsoft.com/office/powerpoint/2012/main" userId="S-1-5-21-2052111302-884357618-1801674531-45870" providerId="AD"/>
      </p:ext>
    </p:extLst>
  </p:cmAuthor>
  <p:cmAuthor id="2" name="Carter, Mavis (HRSA)" initials="CM(" lastIdx="3" clrIdx="1">
    <p:extLst>
      <p:ext uri="{19B8F6BF-5375-455C-9EA6-DF929625EA0E}">
        <p15:presenceInfo xmlns:p15="http://schemas.microsoft.com/office/powerpoint/2012/main" userId="S-1-5-21-1575576018-681398725-1848903544-55103" providerId="AD"/>
      </p:ext>
    </p:extLst>
  </p:cmAuthor>
  <p:cmAuthor id="3" name="Galipo, Christopher (HRSA)" initials="GC(" lastIdx="7" clrIdx="2">
    <p:extLst>
      <p:ext uri="{19B8F6BF-5375-455C-9EA6-DF929625EA0E}">
        <p15:presenceInfo xmlns:p15="http://schemas.microsoft.com/office/powerpoint/2012/main" userId="S-1-5-21-1575576018-681398725-1848903544-33191" providerId="AD"/>
      </p:ext>
    </p:extLst>
  </p:cmAuthor>
  <p:cmAuthor id="4" name="Tate, Karyn (HRSA)" initials="TK(" lastIdx="4" clrIdx="3">
    <p:extLst>
      <p:ext uri="{19B8F6BF-5375-455C-9EA6-DF929625EA0E}">
        <p15:presenceInfo xmlns:p15="http://schemas.microsoft.com/office/powerpoint/2012/main" userId="S-1-5-21-1575576018-681398725-1848903544-75039" providerId="AD"/>
      </p:ext>
    </p:extLst>
  </p:cmAuthor>
  <p:cmAuthor id="5" name="Gabel, Colby (HRSA)" initials="GC(" lastIdx="7" clrIdx="4">
    <p:extLst>
      <p:ext uri="{19B8F6BF-5375-455C-9EA6-DF929625EA0E}">
        <p15:presenceInfo xmlns:p15="http://schemas.microsoft.com/office/powerpoint/2012/main" userId="S-1-5-21-1575576018-681398725-1848903544-76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74B3"/>
    <a:srgbClr val="9F0F1F"/>
    <a:srgbClr val="DAE5EF"/>
    <a:srgbClr val="DAE6EF"/>
    <a:srgbClr val="DADA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752FA7-A086-4CE5-AA9F-9B10DB023205}" v="64" dt="2023-09-05T14:02:42.2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0" autoAdjust="0"/>
    <p:restoredTop sz="86410" autoAdjust="0"/>
  </p:normalViewPr>
  <p:slideViewPr>
    <p:cSldViewPr snapToGrid="0" snapToObjects="1" showGuides="1">
      <p:cViewPr varScale="1">
        <p:scale>
          <a:sx n="98" d="100"/>
          <a:sy n="98" d="100"/>
        </p:scale>
        <p:origin x="300" y="96"/>
      </p:cViewPr>
      <p:guideLst>
        <p:guide orient="horz" pos="2952"/>
        <p:guide pos="2880"/>
        <p:guide orient="horz" pos="1488"/>
        <p:guide orient="horz" pos="2464"/>
        <p:guide orient="horz" pos="2376"/>
      </p:guideLst>
    </p:cSldViewPr>
  </p:slideViewPr>
  <p:outlineViewPr>
    <p:cViewPr>
      <p:scale>
        <a:sx n="33" d="100"/>
        <a:sy n="33" d="100"/>
      </p:scale>
      <p:origin x="0" y="-7386"/>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showGuides="1">
      <p:cViewPr>
        <p:scale>
          <a:sx n="100" d="100"/>
          <a:sy n="100" d="100"/>
        </p:scale>
        <p:origin x="35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thoron, Julia  (HRSA)" userId="c8f671e4-229f-4ed4-bedc-d2b2358ce36d" providerId="ADAL" clId="{C9752FA7-A086-4CE5-AA9F-9B10DB023205}"/>
    <pc:docChg chg="undo custSel addSld delSld modSld modMainMaster modSection">
      <pc:chgData name="Sothoron, Julia  (HRSA)" userId="c8f671e4-229f-4ed4-bedc-d2b2358ce36d" providerId="ADAL" clId="{C9752FA7-A086-4CE5-AA9F-9B10DB023205}" dt="2023-09-05T14:02:42.198" v="289" actId="2696"/>
      <pc:docMkLst>
        <pc:docMk/>
      </pc:docMkLst>
      <pc:sldChg chg="delSp modSp mod chgLayout">
        <pc:chgData name="Sothoron, Julia  (HRSA)" userId="c8f671e4-229f-4ed4-bedc-d2b2358ce36d" providerId="ADAL" clId="{C9752FA7-A086-4CE5-AA9F-9B10DB023205}" dt="2023-09-05T13:49:58.505" v="72" actId="478"/>
        <pc:sldMkLst>
          <pc:docMk/>
          <pc:sldMk cId="2894002794" sldId="256"/>
        </pc:sldMkLst>
        <pc:spChg chg="mod ord">
          <ac:chgData name="Sothoron, Julia  (HRSA)" userId="c8f671e4-229f-4ed4-bedc-d2b2358ce36d" providerId="ADAL" clId="{C9752FA7-A086-4CE5-AA9F-9B10DB023205}" dt="2023-09-05T13:49:52.264" v="71" actId="700"/>
          <ac:spMkLst>
            <pc:docMk/>
            <pc:sldMk cId="2894002794" sldId="256"/>
            <ac:spMk id="14" creationId="{C69D00F0-AA40-4769-BDF2-F78BC258E0A8}"/>
          </ac:spMkLst>
        </pc:spChg>
        <pc:picChg chg="del">
          <ac:chgData name="Sothoron, Julia  (HRSA)" userId="c8f671e4-229f-4ed4-bedc-d2b2358ce36d" providerId="ADAL" clId="{C9752FA7-A086-4CE5-AA9F-9B10DB023205}" dt="2023-09-05T13:49:58.505" v="72" actId="478"/>
          <ac:picMkLst>
            <pc:docMk/>
            <pc:sldMk cId="2894002794" sldId="256"/>
            <ac:picMk id="7" creationId="{00000000-0000-0000-0000-000000000000}"/>
          </ac:picMkLst>
        </pc:picChg>
      </pc:sldChg>
      <pc:sldChg chg="modSp del">
        <pc:chgData name="Sothoron, Julia  (HRSA)" userId="c8f671e4-229f-4ed4-bedc-d2b2358ce36d" providerId="ADAL" clId="{C9752FA7-A086-4CE5-AA9F-9B10DB023205}" dt="2023-09-05T14:02:42.198" v="289" actId="2696"/>
        <pc:sldMkLst>
          <pc:docMk/>
          <pc:sldMk cId="993087310" sldId="391"/>
        </pc:sldMkLst>
        <pc:spChg chg="mod">
          <ac:chgData name="Sothoron, Julia  (HRSA)" userId="c8f671e4-229f-4ed4-bedc-d2b2358ce36d" providerId="ADAL" clId="{C9752FA7-A086-4CE5-AA9F-9B10DB023205}" dt="2023-09-05T13:02:40.520" v="0" actId="1035"/>
          <ac:spMkLst>
            <pc:docMk/>
            <pc:sldMk cId="993087310" sldId="391"/>
            <ac:spMk id="7" creationId="{F9A6E57B-21BC-C041-93E8-9B7EC229B659}"/>
          </ac:spMkLst>
        </pc:spChg>
      </pc:sldChg>
      <pc:sldChg chg="addSp modSp new">
        <pc:chgData name="Sothoron, Julia  (HRSA)" userId="c8f671e4-229f-4ed4-bedc-d2b2358ce36d" providerId="ADAL" clId="{C9752FA7-A086-4CE5-AA9F-9B10DB023205}" dt="2023-09-05T14:02:20.594" v="288" actId="1038"/>
        <pc:sldMkLst>
          <pc:docMk/>
          <pc:sldMk cId="601309392" sldId="403"/>
        </pc:sldMkLst>
        <pc:spChg chg="mod">
          <ac:chgData name="Sothoron, Julia  (HRSA)" userId="c8f671e4-229f-4ed4-bedc-d2b2358ce36d" providerId="ADAL" clId="{C9752FA7-A086-4CE5-AA9F-9B10DB023205}" dt="2023-09-05T14:01:18.061" v="237" actId="20577"/>
          <ac:spMkLst>
            <pc:docMk/>
            <pc:sldMk cId="601309392" sldId="403"/>
            <ac:spMk id="2" creationId="{B94F37D8-E8E2-6DAC-A546-E6433F0DFA02}"/>
          </ac:spMkLst>
        </pc:spChg>
        <pc:spChg chg="mod">
          <ac:chgData name="Sothoron, Julia  (HRSA)" userId="c8f671e4-229f-4ed4-bedc-d2b2358ce36d" providerId="ADAL" clId="{C9752FA7-A086-4CE5-AA9F-9B10DB023205}" dt="2023-09-05T14:00:07.829" v="224"/>
          <ac:spMkLst>
            <pc:docMk/>
            <pc:sldMk cId="601309392" sldId="403"/>
            <ac:spMk id="3" creationId="{1B0C8040-EC52-E091-1CE9-9E15EADF0EC3}"/>
          </ac:spMkLst>
        </pc:spChg>
        <pc:spChg chg="mod">
          <ac:chgData name="Sothoron, Julia  (HRSA)" userId="c8f671e4-229f-4ed4-bedc-d2b2358ce36d" providerId="ADAL" clId="{C9752FA7-A086-4CE5-AA9F-9B10DB023205}" dt="2023-09-05T14:01:39.846" v="239" actId="20577"/>
          <ac:spMkLst>
            <pc:docMk/>
            <pc:sldMk cId="601309392" sldId="403"/>
            <ac:spMk id="4" creationId="{085AA7C1-67B6-1C97-DEAF-FC61239AC640}"/>
          </ac:spMkLst>
        </pc:spChg>
        <pc:spChg chg="mod">
          <ac:chgData name="Sothoron, Julia  (HRSA)" userId="c8f671e4-229f-4ed4-bedc-d2b2358ce36d" providerId="ADAL" clId="{C9752FA7-A086-4CE5-AA9F-9B10DB023205}" dt="2023-09-05T14:02:20.594" v="288" actId="1038"/>
          <ac:spMkLst>
            <pc:docMk/>
            <pc:sldMk cId="601309392" sldId="403"/>
            <ac:spMk id="9" creationId="{36697335-B90F-7F2E-FFF1-8BF23FAE4AE3}"/>
          </ac:spMkLst>
        </pc:spChg>
        <pc:spChg chg="mod">
          <ac:chgData name="Sothoron, Julia  (HRSA)" userId="c8f671e4-229f-4ed4-bedc-d2b2358ce36d" providerId="ADAL" clId="{C9752FA7-A086-4CE5-AA9F-9B10DB023205}" dt="2023-09-05T14:02:20.594" v="288" actId="1038"/>
          <ac:spMkLst>
            <pc:docMk/>
            <pc:sldMk cId="601309392" sldId="403"/>
            <ac:spMk id="11" creationId="{5E6CF442-9FC8-D7A2-74A6-644ADB41B0BF}"/>
          </ac:spMkLst>
        </pc:spChg>
        <pc:spChg chg="mod">
          <ac:chgData name="Sothoron, Julia  (HRSA)" userId="c8f671e4-229f-4ed4-bedc-d2b2358ce36d" providerId="ADAL" clId="{C9752FA7-A086-4CE5-AA9F-9B10DB023205}" dt="2023-09-05T14:02:20.594" v="288" actId="1038"/>
          <ac:spMkLst>
            <pc:docMk/>
            <pc:sldMk cId="601309392" sldId="403"/>
            <ac:spMk id="13" creationId="{46C45299-27C6-D9E1-4858-ABE11516CC60}"/>
          </ac:spMkLst>
        </pc:spChg>
        <pc:grpChg chg="add mod">
          <ac:chgData name="Sothoron, Julia  (HRSA)" userId="c8f671e4-229f-4ed4-bedc-d2b2358ce36d" providerId="ADAL" clId="{C9752FA7-A086-4CE5-AA9F-9B10DB023205}" dt="2023-09-05T14:02:20.594" v="288" actId="1038"/>
          <ac:grpSpMkLst>
            <pc:docMk/>
            <pc:sldMk cId="601309392" sldId="403"/>
            <ac:grpSpMk id="5" creationId="{B7191041-4FF9-97EC-0344-022FD74F74F8}"/>
          </ac:grpSpMkLst>
        </pc:grpChg>
        <pc:grpChg chg="mod">
          <ac:chgData name="Sothoron, Julia  (HRSA)" userId="c8f671e4-229f-4ed4-bedc-d2b2358ce36d" providerId="ADAL" clId="{C9752FA7-A086-4CE5-AA9F-9B10DB023205}" dt="2023-09-05T14:02:20.594" v="288" actId="1038"/>
          <ac:grpSpMkLst>
            <pc:docMk/>
            <pc:sldMk cId="601309392" sldId="403"/>
            <ac:grpSpMk id="6" creationId="{55D86B5F-3BD2-6BF3-E4B6-1411E4F55A72}"/>
          </ac:grpSpMkLst>
        </pc:grpChg>
        <pc:grpChg chg="mod">
          <ac:chgData name="Sothoron, Julia  (HRSA)" userId="c8f671e4-229f-4ed4-bedc-d2b2358ce36d" providerId="ADAL" clId="{C9752FA7-A086-4CE5-AA9F-9B10DB023205}" dt="2023-09-05T14:02:20.594" v="288" actId="1038"/>
          <ac:grpSpMkLst>
            <pc:docMk/>
            <pc:sldMk cId="601309392" sldId="403"/>
            <ac:grpSpMk id="7" creationId="{C0CD24BA-BC56-B29A-8984-63EEF5FCA1A1}"/>
          </ac:grpSpMkLst>
        </pc:grpChg>
        <pc:grpChg chg="mod">
          <ac:chgData name="Sothoron, Julia  (HRSA)" userId="c8f671e4-229f-4ed4-bedc-d2b2358ce36d" providerId="ADAL" clId="{C9752FA7-A086-4CE5-AA9F-9B10DB023205}" dt="2023-09-05T14:02:20.594" v="288" actId="1038"/>
          <ac:grpSpMkLst>
            <pc:docMk/>
            <pc:sldMk cId="601309392" sldId="403"/>
            <ac:grpSpMk id="8" creationId="{4622CF6E-5B72-52EC-5A99-1B108396C022}"/>
          </ac:grpSpMkLst>
        </pc:grpChg>
        <pc:picChg chg="mod">
          <ac:chgData name="Sothoron, Julia  (HRSA)" userId="c8f671e4-229f-4ed4-bedc-d2b2358ce36d" providerId="ADAL" clId="{C9752FA7-A086-4CE5-AA9F-9B10DB023205}" dt="2023-09-05T14:02:20.594" v="288" actId="1038"/>
          <ac:picMkLst>
            <pc:docMk/>
            <pc:sldMk cId="601309392" sldId="403"/>
            <ac:picMk id="10" creationId="{A1EF18BC-CC7A-A065-AB78-55E29D4E70E6}"/>
          </ac:picMkLst>
        </pc:picChg>
        <pc:picChg chg="mod">
          <ac:chgData name="Sothoron, Julia  (HRSA)" userId="c8f671e4-229f-4ed4-bedc-d2b2358ce36d" providerId="ADAL" clId="{C9752FA7-A086-4CE5-AA9F-9B10DB023205}" dt="2023-09-05T14:02:20.594" v="288" actId="1038"/>
          <ac:picMkLst>
            <pc:docMk/>
            <pc:sldMk cId="601309392" sldId="403"/>
            <ac:picMk id="12" creationId="{3F92D5AC-BD2E-EB38-53AC-D140ABEF8B8D}"/>
          </ac:picMkLst>
        </pc:picChg>
        <pc:picChg chg="mod">
          <ac:chgData name="Sothoron, Julia  (HRSA)" userId="c8f671e4-229f-4ed4-bedc-d2b2358ce36d" providerId="ADAL" clId="{C9752FA7-A086-4CE5-AA9F-9B10DB023205}" dt="2023-09-05T14:02:20.594" v="288" actId="1038"/>
          <ac:picMkLst>
            <pc:docMk/>
            <pc:sldMk cId="601309392" sldId="403"/>
            <ac:picMk id="14" creationId="{15DBCE4A-8B84-D0E8-1BCE-9FD4B576D3F2}"/>
          </ac:picMkLst>
        </pc:picChg>
      </pc:sldChg>
      <pc:sldMasterChg chg="modSldLayout">
        <pc:chgData name="Sothoron, Julia  (HRSA)" userId="c8f671e4-229f-4ed4-bedc-d2b2358ce36d" providerId="ADAL" clId="{C9752FA7-A086-4CE5-AA9F-9B10DB023205}" dt="2023-09-05T14:00:48.944" v="235" actId="1038"/>
        <pc:sldMasterMkLst>
          <pc:docMk/>
          <pc:sldMasterMk cId="1985188654" sldId="2147483660"/>
        </pc:sldMasterMkLst>
        <pc:sldLayoutChg chg="addSp modSp mod">
          <pc:chgData name="Sothoron, Julia  (HRSA)" userId="c8f671e4-229f-4ed4-bedc-d2b2358ce36d" providerId="ADAL" clId="{C9752FA7-A086-4CE5-AA9F-9B10DB023205}" dt="2023-09-05T13:49:01.312" v="70" actId="1037"/>
          <pc:sldLayoutMkLst>
            <pc:docMk/>
            <pc:sldMasterMk cId="1985188654" sldId="2147483660"/>
            <pc:sldLayoutMk cId="2970007" sldId="2147483704"/>
          </pc:sldLayoutMkLst>
          <pc:spChg chg="mod">
            <ac:chgData name="Sothoron, Julia  (HRSA)" userId="c8f671e4-229f-4ed4-bedc-d2b2358ce36d" providerId="ADAL" clId="{C9752FA7-A086-4CE5-AA9F-9B10DB023205}" dt="2023-09-05T13:44:12.913" v="3"/>
            <ac:spMkLst>
              <pc:docMk/>
              <pc:sldMasterMk cId="1985188654" sldId="2147483660"/>
              <pc:sldLayoutMk cId="2970007" sldId="2147483704"/>
              <ac:spMk id="4" creationId="{50AF0AAA-F892-E3F3-7F54-189FDBFFC281}"/>
            </ac:spMkLst>
          </pc:spChg>
          <pc:spChg chg="mod">
            <ac:chgData name="Sothoron, Julia  (HRSA)" userId="c8f671e4-229f-4ed4-bedc-d2b2358ce36d" providerId="ADAL" clId="{C9752FA7-A086-4CE5-AA9F-9B10DB023205}" dt="2023-09-05T13:43:09.264" v="1" actId="207"/>
            <ac:spMkLst>
              <pc:docMk/>
              <pc:sldMasterMk cId="1985188654" sldId="2147483660"/>
              <pc:sldLayoutMk cId="2970007" sldId="2147483704"/>
              <ac:spMk id="17" creationId="{9E100EAD-90A6-3E4B-9544-0B73BE0A684B}"/>
            </ac:spMkLst>
          </pc:spChg>
          <pc:picChg chg="add mod">
            <ac:chgData name="Sothoron, Julia  (HRSA)" userId="c8f671e4-229f-4ed4-bedc-d2b2358ce36d" providerId="ADAL" clId="{C9752FA7-A086-4CE5-AA9F-9B10DB023205}" dt="2023-09-05T13:49:01.312" v="70" actId="1037"/>
            <ac:picMkLst>
              <pc:docMk/>
              <pc:sldMasterMk cId="1985188654" sldId="2147483660"/>
              <pc:sldLayoutMk cId="2970007" sldId="2147483704"/>
              <ac:picMk id="3" creationId="{ADE0A58D-A979-C1D7-E735-D6BB3753D733}"/>
            </ac:picMkLst>
          </pc:picChg>
        </pc:sldLayoutChg>
        <pc:sldLayoutChg chg="addSp delSp modSp mod">
          <pc:chgData name="Sothoron, Julia  (HRSA)" userId="c8f671e4-229f-4ed4-bedc-d2b2358ce36d" providerId="ADAL" clId="{C9752FA7-A086-4CE5-AA9F-9B10DB023205}" dt="2023-09-05T14:00:48.944" v="235" actId="1038"/>
          <pc:sldLayoutMkLst>
            <pc:docMk/>
            <pc:sldMasterMk cId="1985188654" sldId="2147483660"/>
            <pc:sldLayoutMk cId="1447273035" sldId="2147483791"/>
          </pc:sldLayoutMkLst>
          <pc:spChg chg="mod">
            <ac:chgData name="Sothoron, Julia  (HRSA)" userId="c8f671e4-229f-4ed4-bedc-d2b2358ce36d" providerId="ADAL" clId="{C9752FA7-A086-4CE5-AA9F-9B10DB023205}" dt="2023-09-05T13:59:20.985" v="222" actId="14100"/>
            <ac:spMkLst>
              <pc:docMk/>
              <pc:sldMasterMk cId="1985188654" sldId="2147483660"/>
              <pc:sldLayoutMk cId="1447273035" sldId="2147483791"/>
              <ac:spMk id="5" creationId="{5F0EBD98-6E21-2A4A-9A55-B4A1BB5401DD}"/>
            </ac:spMkLst>
          </pc:spChg>
          <pc:picChg chg="del mod">
            <ac:chgData name="Sothoron, Julia  (HRSA)" userId="c8f671e4-229f-4ed4-bedc-d2b2358ce36d" providerId="ADAL" clId="{C9752FA7-A086-4CE5-AA9F-9B10DB023205}" dt="2023-09-05T14:00:38.012" v="225" actId="478"/>
            <ac:picMkLst>
              <pc:docMk/>
              <pc:sldMasterMk cId="1985188654" sldId="2147483660"/>
              <pc:sldLayoutMk cId="1447273035" sldId="2147483791"/>
              <ac:picMk id="2" creationId="{987EC256-1EEC-242E-6AB8-6C3196038AC6}"/>
            </ac:picMkLst>
          </pc:picChg>
          <pc:picChg chg="del mod">
            <ac:chgData name="Sothoron, Julia  (HRSA)" userId="c8f671e4-229f-4ed4-bedc-d2b2358ce36d" providerId="ADAL" clId="{C9752FA7-A086-4CE5-AA9F-9B10DB023205}" dt="2023-09-05T14:00:38.012" v="225" actId="478"/>
            <ac:picMkLst>
              <pc:docMk/>
              <pc:sldMasterMk cId="1985188654" sldId="2147483660"/>
              <pc:sldLayoutMk cId="1447273035" sldId="2147483791"/>
              <ac:picMk id="3" creationId="{0725BC3E-0D4D-9212-0F62-1098D8AF0FED}"/>
            </ac:picMkLst>
          </pc:picChg>
          <pc:picChg chg="del mod">
            <ac:chgData name="Sothoron, Julia  (HRSA)" userId="c8f671e4-229f-4ed4-bedc-d2b2358ce36d" providerId="ADAL" clId="{C9752FA7-A086-4CE5-AA9F-9B10DB023205}" dt="2023-09-05T14:00:38.012" v="225" actId="478"/>
            <ac:picMkLst>
              <pc:docMk/>
              <pc:sldMasterMk cId="1985188654" sldId="2147483660"/>
              <pc:sldLayoutMk cId="1447273035" sldId="2147483791"/>
              <ac:picMk id="6" creationId="{85E05025-B386-47AB-F5F2-61B1BBFA682E}"/>
            </ac:picMkLst>
          </pc:picChg>
          <pc:picChg chg="add mod">
            <ac:chgData name="Sothoron, Julia  (HRSA)" userId="c8f671e4-229f-4ed4-bedc-d2b2358ce36d" providerId="ADAL" clId="{C9752FA7-A086-4CE5-AA9F-9B10DB023205}" dt="2023-09-05T14:00:38.649" v="226"/>
            <ac:picMkLst>
              <pc:docMk/>
              <pc:sldMasterMk cId="1985188654" sldId="2147483660"/>
              <pc:sldLayoutMk cId="1447273035" sldId="2147483791"/>
              <ac:picMk id="7" creationId="{C704D23A-844F-6F51-7CF8-7BF37BC631DC}"/>
            </ac:picMkLst>
          </pc:picChg>
          <pc:picChg chg="add mod">
            <ac:chgData name="Sothoron, Julia  (HRSA)" userId="c8f671e4-229f-4ed4-bedc-d2b2358ce36d" providerId="ADAL" clId="{C9752FA7-A086-4CE5-AA9F-9B10DB023205}" dt="2023-09-05T14:00:38.649" v="226"/>
            <ac:picMkLst>
              <pc:docMk/>
              <pc:sldMasterMk cId="1985188654" sldId="2147483660"/>
              <pc:sldLayoutMk cId="1447273035" sldId="2147483791"/>
              <ac:picMk id="9" creationId="{93BFD444-0B68-A950-8BF0-7392C091ED43}"/>
            </ac:picMkLst>
          </pc:picChg>
          <pc:picChg chg="add mod">
            <ac:chgData name="Sothoron, Julia  (HRSA)" userId="c8f671e4-229f-4ed4-bedc-d2b2358ce36d" providerId="ADAL" clId="{C9752FA7-A086-4CE5-AA9F-9B10DB023205}" dt="2023-09-05T14:00:48.944" v="235" actId="1038"/>
            <ac:picMkLst>
              <pc:docMk/>
              <pc:sldMasterMk cId="1985188654" sldId="2147483660"/>
              <pc:sldLayoutMk cId="1447273035" sldId="2147483791"/>
              <ac:picMk id="10" creationId="{AA505FBE-D718-7E34-31B4-FEDECE5AAC84}"/>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1"/>
              </a:solidFill>
              <a:ln w="19050">
                <a:noFill/>
              </a:ln>
              <a:effectLst/>
            </c:spPr>
            <c:extLst>
              <c:ext xmlns:c16="http://schemas.microsoft.com/office/drawing/2014/chart" uri="{C3380CC4-5D6E-409C-BE32-E72D297353CC}">
                <c16:uniqueId val="{00000001-5747-431D-8D42-BA79AB1F18D3}"/>
              </c:ext>
            </c:extLst>
          </c:dPt>
          <c:dPt>
            <c:idx val="1"/>
            <c:bubble3D val="0"/>
            <c:spPr>
              <a:solidFill>
                <a:schemeClr val="tx2"/>
              </a:solidFill>
              <a:ln w="19050">
                <a:noFill/>
              </a:ln>
              <a:effectLst/>
            </c:spPr>
            <c:extLst>
              <c:ext xmlns:c16="http://schemas.microsoft.com/office/drawing/2014/chart" uri="{C3380CC4-5D6E-409C-BE32-E72D297353CC}">
                <c16:uniqueId val="{00000003-5747-431D-8D42-BA79AB1F18D3}"/>
              </c:ext>
            </c:extLst>
          </c:dPt>
          <c:dPt>
            <c:idx val="2"/>
            <c:bubble3D val="0"/>
            <c:spPr>
              <a:solidFill>
                <a:schemeClr val="accent4"/>
              </a:solidFill>
              <a:ln w="19050">
                <a:noFill/>
              </a:ln>
              <a:effectLst/>
            </c:spPr>
            <c:extLst>
              <c:ext xmlns:c16="http://schemas.microsoft.com/office/drawing/2014/chart" uri="{C3380CC4-5D6E-409C-BE32-E72D297353CC}">
                <c16:uniqueId val="{00000005-5747-431D-8D42-BA79AB1F18D3}"/>
              </c:ext>
            </c:extLst>
          </c:dPt>
          <c:dPt>
            <c:idx val="3"/>
            <c:bubble3D val="0"/>
            <c:spPr>
              <a:solidFill>
                <a:schemeClr val="tx1">
                  <a:alpha val="35000"/>
                </a:schemeClr>
              </a:solidFill>
              <a:ln w="19050">
                <a:noFill/>
              </a:ln>
              <a:effectLst/>
            </c:spPr>
            <c:extLst>
              <c:ext xmlns:c16="http://schemas.microsoft.com/office/drawing/2014/chart" uri="{C3380CC4-5D6E-409C-BE32-E72D297353CC}">
                <c16:uniqueId val="{00000007-5747-431D-8D42-BA79AB1F18D3}"/>
              </c:ext>
            </c:extLst>
          </c:dPt>
          <c:dPt>
            <c:idx val="4"/>
            <c:bubble3D val="0"/>
            <c:spPr>
              <a:solidFill>
                <a:schemeClr val="bg2"/>
              </a:solidFill>
              <a:ln w="19050">
                <a:noFill/>
              </a:ln>
              <a:effectLst/>
            </c:spPr>
            <c:extLst>
              <c:ext xmlns:c16="http://schemas.microsoft.com/office/drawing/2014/chart" uri="{C3380CC4-5D6E-409C-BE32-E72D297353CC}">
                <c16:uniqueId val="{00000009-5747-431D-8D42-BA79AB1F18D3}"/>
              </c:ext>
            </c:extLst>
          </c:dPt>
          <c:dPt>
            <c:idx val="5"/>
            <c:bubble3D val="0"/>
            <c:spPr>
              <a:solidFill>
                <a:srgbClr val="DAE5EF">
                  <a:alpha val="40000"/>
                </a:srgbClr>
              </a:solidFill>
              <a:ln w="19050">
                <a:noFill/>
              </a:ln>
              <a:effectLst/>
            </c:spPr>
            <c:extLst>
              <c:ext xmlns:c16="http://schemas.microsoft.com/office/drawing/2014/chart" uri="{C3380CC4-5D6E-409C-BE32-E72D297353CC}">
                <c16:uniqueId val="{0000000B-5747-431D-8D42-BA79AB1F18D3}"/>
              </c:ext>
            </c:extLst>
          </c:dPt>
          <c:dPt>
            <c:idx val="6"/>
            <c:bubble3D val="0"/>
            <c:spPr>
              <a:solidFill>
                <a:schemeClr val="tx2">
                  <a:alpha val="20000"/>
                </a:schemeClr>
              </a:solidFill>
              <a:ln w="19050">
                <a:noFill/>
              </a:ln>
              <a:effectLst/>
            </c:spPr>
            <c:extLst>
              <c:ext xmlns:c16="http://schemas.microsoft.com/office/drawing/2014/chart" uri="{C3380CC4-5D6E-409C-BE32-E72D297353CC}">
                <c16:uniqueId val="{0000000D-5747-431D-8D42-BA79AB1F18D3}"/>
              </c:ext>
            </c:extLst>
          </c:dPt>
          <c:cat>
            <c:strRef>
              <c:f>Sheet1!$A$2:$A$8</c:f>
              <c:strCache>
                <c:ptCount val="7"/>
                <c:pt idx="0">
                  <c:v>Behavioral Health Providers</c:v>
                </c:pt>
                <c:pt idx="1">
                  <c:v>Nurse Practitioners</c:v>
                </c:pt>
                <c:pt idx="2">
                  <c:v>Physcians</c:v>
                </c:pt>
                <c:pt idx="3">
                  <c:v>Dentists</c:v>
                </c:pt>
                <c:pt idx="4">
                  <c:v>Physcian Asistants</c:v>
                </c:pt>
                <c:pt idx="5">
                  <c:v>Registered Hygienists</c:v>
                </c:pt>
                <c:pt idx="6">
                  <c:v>Nurse Midwives</c:v>
                </c:pt>
              </c:strCache>
            </c:strRef>
          </c:cat>
          <c:val>
            <c:numRef>
              <c:f>Sheet1!$B$2:$B$8</c:f>
              <c:numCache>
                <c:formatCode>General</c:formatCode>
                <c:ptCount val="7"/>
                <c:pt idx="0">
                  <c:v>29</c:v>
                </c:pt>
                <c:pt idx="1">
                  <c:v>23</c:v>
                </c:pt>
                <c:pt idx="2">
                  <c:v>20</c:v>
                </c:pt>
                <c:pt idx="3">
                  <c:v>13</c:v>
                </c:pt>
                <c:pt idx="4">
                  <c:v>10</c:v>
                </c:pt>
                <c:pt idx="5">
                  <c:v>3</c:v>
                </c:pt>
                <c:pt idx="6">
                  <c:v>2</c:v>
                </c:pt>
              </c:numCache>
            </c:numRef>
          </c:val>
          <c:extLst>
            <c:ext xmlns:c16="http://schemas.microsoft.com/office/drawing/2014/chart" uri="{C3380CC4-5D6E-409C-BE32-E72D297353CC}">
              <c16:uniqueId val="{0000000E-5747-431D-8D42-BA79AB1F18D3}"/>
            </c:ext>
          </c:extLst>
        </c:ser>
        <c:dLbls>
          <c:showLegendKey val="0"/>
          <c:showVal val="0"/>
          <c:showCatName val="0"/>
          <c:showSerName val="0"/>
          <c:showPercent val="0"/>
          <c:showBubbleSize val="0"/>
          <c:showLeaderLines val="1"/>
        </c:dLbls>
        <c:firstSliceAng val="0"/>
        <c:holeSize val="6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1"/>
              </a:solidFill>
              <a:ln w="19050">
                <a:noFill/>
              </a:ln>
              <a:effectLst/>
            </c:spPr>
            <c:extLst>
              <c:ext xmlns:c16="http://schemas.microsoft.com/office/drawing/2014/chart" uri="{C3380CC4-5D6E-409C-BE32-E72D297353CC}">
                <c16:uniqueId val="{00000001-5747-431D-8D42-BA79AB1F18D3}"/>
              </c:ext>
            </c:extLst>
          </c:dPt>
          <c:dPt>
            <c:idx val="1"/>
            <c:bubble3D val="0"/>
            <c:spPr>
              <a:solidFill>
                <a:schemeClr val="tx2"/>
              </a:solidFill>
              <a:ln w="19050">
                <a:noFill/>
              </a:ln>
              <a:effectLst/>
            </c:spPr>
            <c:extLst>
              <c:ext xmlns:c16="http://schemas.microsoft.com/office/drawing/2014/chart" uri="{C3380CC4-5D6E-409C-BE32-E72D297353CC}">
                <c16:uniqueId val="{00000003-5747-431D-8D42-BA79AB1F18D3}"/>
              </c:ext>
            </c:extLst>
          </c:dPt>
          <c:dPt>
            <c:idx val="2"/>
            <c:bubble3D val="0"/>
            <c:spPr>
              <a:solidFill>
                <a:schemeClr val="accent4"/>
              </a:solidFill>
              <a:ln w="19050">
                <a:noFill/>
              </a:ln>
              <a:effectLst/>
            </c:spPr>
            <c:extLst>
              <c:ext xmlns:c16="http://schemas.microsoft.com/office/drawing/2014/chart" uri="{C3380CC4-5D6E-409C-BE32-E72D297353CC}">
                <c16:uniqueId val="{00000005-5747-431D-8D42-BA79AB1F18D3}"/>
              </c:ext>
            </c:extLst>
          </c:dPt>
          <c:dPt>
            <c:idx val="3"/>
            <c:bubble3D val="0"/>
            <c:spPr>
              <a:solidFill>
                <a:schemeClr val="tx1">
                  <a:alpha val="67000"/>
                </a:schemeClr>
              </a:solidFill>
              <a:ln w="19050">
                <a:noFill/>
              </a:ln>
              <a:effectLst/>
            </c:spPr>
            <c:extLst>
              <c:ext xmlns:c16="http://schemas.microsoft.com/office/drawing/2014/chart" uri="{C3380CC4-5D6E-409C-BE32-E72D297353CC}">
                <c16:uniqueId val="{00000007-5747-431D-8D42-BA79AB1F18D3}"/>
              </c:ext>
            </c:extLst>
          </c:dPt>
          <c:dPt>
            <c:idx val="4"/>
            <c:bubble3D val="0"/>
            <c:spPr>
              <a:solidFill>
                <a:schemeClr val="tx1">
                  <a:lumMod val="60000"/>
                  <a:lumOff val="40000"/>
                </a:schemeClr>
              </a:solidFill>
              <a:ln w="19050">
                <a:noFill/>
              </a:ln>
              <a:effectLst/>
            </c:spPr>
            <c:extLst>
              <c:ext xmlns:c16="http://schemas.microsoft.com/office/drawing/2014/chart" uri="{C3380CC4-5D6E-409C-BE32-E72D297353CC}">
                <c16:uniqueId val="{00000009-5747-431D-8D42-BA79AB1F18D3}"/>
              </c:ext>
            </c:extLst>
          </c:dPt>
          <c:dPt>
            <c:idx val="5"/>
            <c:bubble3D val="0"/>
            <c:spPr>
              <a:solidFill>
                <a:schemeClr val="tx1">
                  <a:lumMod val="40000"/>
                  <a:lumOff val="60000"/>
                  <a:alpha val="40000"/>
                </a:schemeClr>
              </a:solidFill>
              <a:ln w="19050">
                <a:noFill/>
              </a:ln>
              <a:effectLst/>
            </c:spPr>
            <c:extLst>
              <c:ext xmlns:c16="http://schemas.microsoft.com/office/drawing/2014/chart" uri="{C3380CC4-5D6E-409C-BE32-E72D297353CC}">
                <c16:uniqueId val="{0000000B-5747-431D-8D42-BA79AB1F18D3}"/>
              </c:ext>
            </c:extLst>
          </c:dPt>
          <c:dPt>
            <c:idx val="6"/>
            <c:bubble3D val="0"/>
            <c:spPr>
              <a:solidFill>
                <a:schemeClr val="tx2"/>
              </a:solidFill>
              <a:ln w="19050">
                <a:noFill/>
              </a:ln>
              <a:effectLst/>
            </c:spPr>
            <c:extLst>
              <c:ext xmlns:c16="http://schemas.microsoft.com/office/drawing/2014/chart" uri="{C3380CC4-5D6E-409C-BE32-E72D297353CC}">
                <c16:uniqueId val="{0000000D-5747-431D-8D42-BA79AB1F18D3}"/>
              </c:ext>
            </c:extLst>
          </c:dPt>
          <c:dPt>
            <c:idx val="7"/>
            <c:bubble3D val="0"/>
            <c:spPr>
              <a:solidFill>
                <a:schemeClr val="bg1">
                  <a:lumMod val="65000"/>
                </a:schemeClr>
              </a:solidFill>
              <a:ln w="19050">
                <a:noFill/>
              </a:ln>
              <a:effectLst/>
            </c:spPr>
            <c:extLst>
              <c:ext xmlns:c16="http://schemas.microsoft.com/office/drawing/2014/chart" uri="{C3380CC4-5D6E-409C-BE32-E72D297353CC}">
                <c16:uniqueId val="{0000000E-B33A-4204-ABCB-385B447A5DC5}"/>
              </c:ext>
            </c:extLst>
          </c:dPt>
          <c:dPt>
            <c:idx val="8"/>
            <c:bubble3D val="0"/>
            <c:spPr>
              <a:solidFill>
                <a:schemeClr val="accent5">
                  <a:lumMod val="75000"/>
                </a:schemeClr>
              </a:solidFill>
              <a:ln w="19050">
                <a:noFill/>
              </a:ln>
              <a:effectLst/>
            </c:spPr>
            <c:extLst>
              <c:ext xmlns:c16="http://schemas.microsoft.com/office/drawing/2014/chart" uri="{C3380CC4-5D6E-409C-BE32-E72D297353CC}">
                <c16:uniqueId val="{0000000F-B33A-4204-ABCB-385B447A5DC5}"/>
              </c:ext>
            </c:extLst>
          </c:dPt>
          <c:cat>
            <c:strRef>
              <c:f>Sheet1!$A$2:$A$10</c:f>
              <c:strCache>
                <c:ptCount val="7"/>
                <c:pt idx="0">
                  <c:v>Behavioral Health Providers</c:v>
                </c:pt>
                <c:pt idx="1">
                  <c:v>Nurse Practitioners</c:v>
                </c:pt>
                <c:pt idx="2">
                  <c:v>Physcians</c:v>
                </c:pt>
                <c:pt idx="3">
                  <c:v>Dentists</c:v>
                </c:pt>
                <c:pt idx="4">
                  <c:v>Physcian Asistants</c:v>
                </c:pt>
                <c:pt idx="5">
                  <c:v>Registered Hygienists</c:v>
                </c:pt>
                <c:pt idx="6">
                  <c:v>Nurse Midwives</c:v>
                </c:pt>
              </c:strCache>
            </c:strRef>
          </c:cat>
          <c:val>
            <c:numRef>
              <c:f>Sheet1!$B$2:$B$10</c:f>
              <c:numCache>
                <c:formatCode>General</c:formatCode>
                <c:ptCount val="9"/>
                <c:pt idx="0">
                  <c:v>31</c:v>
                </c:pt>
                <c:pt idx="1">
                  <c:v>24</c:v>
                </c:pt>
                <c:pt idx="2">
                  <c:v>19</c:v>
                </c:pt>
                <c:pt idx="3">
                  <c:v>11</c:v>
                </c:pt>
                <c:pt idx="4">
                  <c:v>10</c:v>
                </c:pt>
                <c:pt idx="5">
                  <c:v>3</c:v>
                </c:pt>
                <c:pt idx="6">
                  <c:v>1</c:v>
                </c:pt>
                <c:pt idx="7">
                  <c:v>0.5</c:v>
                </c:pt>
                <c:pt idx="8">
                  <c:v>0.5</c:v>
                </c:pt>
              </c:numCache>
            </c:numRef>
          </c:val>
          <c:extLst>
            <c:ext xmlns:c16="http://schemas.microsoft.com/office/drawing/2014/chart" uri="{C3380CC4-5D6E-409C-BE32-E72D297353CC}">
              <c16:uniqueId val="{0000000E-5747-431D-8D42-BA79AB1F18D3}"/>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CE718E-A133-C749-B305-4D3C0202305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B67775-BEE3-EF46-85FA-8890FB2E01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5D3436-49C6-564F-B1B5-4DA6DEE558D4}" type="datetimeFigureOut">
              <a:rPr lang="en-US" smtClean="0"/>
              <a:t>9/5/2023</a:t>
            </a:fld>
            <a:endParaRPr lang="en-US" dirty="0"/>
          </a:p>
        </p:txBody>
      </p:sp>
      <p:sp>
        <p:nvSpPr>
          <p:cNvPr id="4" name="Footer Placeholder 3">
            <a:extLst>
              <a:ext uri="{FF2B5EF4-FFF2-40B4-BE49-F238E27FC236}">
                <a16:creationId xmlns:a16="http://schemas.microsoft.com/office/drawing/2014/main" id="{5FF942C2-6334-7947-AE03-94802CF3EC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22C43AA-B3B7-964B-AD6F-205AB9EB07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E7F5E-4A01-6F49-B805-C8B0B82C82A3}" type="slidenum">
              <a:rPr lang="en-US" smtClean="0"/>
              <a:t>‹#›</a:t>
            </a:fld>
            <a:endParaRPr lang="en-US" dirty="0"/>
          </a:p>
        </p:txBody>
      </p:sp>
    </p:spTree>
    <p:extLst>
      <p:ext uri="{BB962C8B-B14F-4D97-AF65-F5344CB8AC3E}">
        <p14:creationId xmlns:p14="http://schemas.microsoft.com/office/powerpoint/2010/main" val="26648488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5B4A6E-39DE-0F4E-BF6E-674DD368DF60}" type="datetimeFigureOut">
              <a:rPr lang="en-US" smtClean="0"/>
              <a:t>9/5/2023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4AC27-72A6-784B-9045-EA5EA0302683}" type="slidenum">
              <a:rPr lang="en-US" smtClean="0"/>
              <a:t>‹#›</a:t>
            </a:fld>
            <a:endParaRPr lang="en-US" dirty="0"/>
          </a:p>
        </p:txBody>
      </p:sp>
    </p:spTree>
    <p:extLst>
      <p:ext uri="{BB962C8B-B14F-4D97-AF65-F5344CB8AC3E}">
        <p14:creationId xmlns:p14="http://schemas.microsoft.com/office/powerpoint/2010/main" val="20878345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54AC27-72A6-784B-9045-EA5EA0302683}" type="slidenum">
              <a:rPr lang="en-US" smtClean="0"/>
              <a:t>1</a:t>
            </a:fld>
            <a:endParaRPr lang="en-US" dirty="0"/>
          </a:p>
        </p:txBody>
      </p:sp>
    </p:spTree>
    <p:extLst>
      <p:ext uri="{BB962C8B-B14F-4D97-AF65-F5344CB8AC3E}">
        <p14:creationId xmlns:p14="http://schemas.microsoft.com/office/powerpoint/2010/main" val="1490461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4AC27-72A6-784B-9045-EA5EA0302683}" type="slidenum">
              <a:rPr lang="en-US" smtClean="0"/>
              <a:t>2</a:t>
            </a:fld>
            <a:endParaRPr lang="en-US" dirty="0"/>
          </a:p>
        </p:txBody>
      </p:sp>
    </p:spTree>
    <p:extLst>
      <p:ext uri="{BB962C8B-B14F-4D97-AF65-F5344CB8AC3E}">
        <p14:creationId xmlns:p14="http://schemas.microsoft.com/office/powerpoint/2010/main" val="1315551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4AC27-72A6-784B-9045-EA5EA0302683}" type="slidenum">
              <a:rPr lang="en-US" smtClean="0"/>
              <a:t>4</a:t>
            </a:fld>
            <a:endParaRPr lang="en-US" dirty="0"/>
          </a:p>
        </p:txBody>
      </p:sp>
    </p:spTree>
    <p:extLst>
      <p:ext uri="{BB962C8B-B14F-4D97-AF65-F5344CB8AC3E}">
        <p14:creationId xmlns:p14="http://schemas.microsoft.com/office/powerpoint/2010/main" val="3106233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54AC27-72A6-784B-9045-EA5EA0302683}" type="slidenum">
              <a:rPr lang="en-US" smtClean="0"/>
              <a:t>7</a:t>
            </a:fld>
            <a:endParaRPr lang="en-US" dirty="0"/>
          </a:p>
        </p:txBody>
      </p:sp>
    </p:spTree>
    <p:extLst>
      <p:ext uri="{BB962C8B-B14F-4D97-AF65-F5344CB8AC3E}">
        <p14:creationId xmlns:p14="http://schemas.microsoft.com/office/powerpoint/2010/main" val="22960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4AC27-72A6-784B-9045-EA5EA0302683}" type="slidenum">
              <a:rPr lang="en-US" smtClean="0"/>
              <a:t>8</a:t>
            </a:fld>
            <a:endParaRPr lang="en-US" dirty="0"/>
          </a:p>
        </p:txBody>
      </p:sp>
    </p:spTree>
    <p:extLst>
      <p:ext uri="{BB962C8B-B14F-4D97-AF65-F5344CB8AC3E}">
        <p14:creationId xmlns:p14="http://schemas.microsoft.com/office/powerpoint/2010/main" val="3156660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354AC27-72A6-784B-9045-EA5EA0302683}" type="slidenum">
              <a:rPr lang="en-US" smtClean="0"/>
              <a:t>9</a:t>
            </a:fld>
            <a:endParaRPr lang="en-US" dirty="0"/>
          </a:p>
        </p:txBody>
      </p:sp>
    </p:spTree>
    <p:extLst>
      <p:ext uri="{BB962C8B-B14F-4D97-AF65-F5344CB8AC3E}">
        <p14:creationId xmlns:p14="http://schemas.microsoft.com/office/powerpoint/2010/main" val="2754465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1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1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21.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Master" Target="../slideMasters/slideMaster3.xml"/><Relationship Id="rId4" Type="http://schemas.openxmlformats.org/officeDocument/2006/relationships/image" Target="../media/image2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30.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6.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hyperlink" Target="https://www.facebook.com/HRSAgov/" TargetMode="External"/><Relationship Id="rId1" Type="http://schemas.openxmlformats.org/officeDocument/2006/relationships/slideMaster" Target="../slideMasters/slideMaster3.xml"/><Relationship Id="rId6" Type="http://schemas.openxmlformats.org/officeDocument/2006/relationships/hyperlink" Target="https://www.linkedin.com/company/1159357/" TargetMode="External"/><Relationship Id="rId5" Type="http://schemas.openxmlformats.org/officeDocument/2006/relationships/image" Target="../media/image38.png"/><Relationship Id="rId4" Type="http://schemas.openxmlformats.org/officeDocument/2006/relationships/hyperlink" Target="https://twitter.com/HRSAgov"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3.xml"/><Relationship Id="rId6" Type="http://schemas.openxmlformats.org/officeDocument/2006/relationships/image" Target="../media/image45.emf"/><Relationship Id="rId5" Type="http://schemas.openxmlformats.org/officeDocument/2006/relationships/hyperlink" Target="https://www.youtube.com/channel/UCN3WJ8DI0t6_cfceZL9ZN7Q" TargetMode="External"/><Relationship Id="rId4" Type="http://schemas.openxmlformats.org/officeDocument/2006/relationships/image" Target="../media/image44.jpe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8.emf"/><Relationship Id="rId1" Type="http://schemas.openxmlformats.org/officeDocument/2006/relationships/slideMaster" Target="../slideMasters/slideMaster3.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9.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9.emf"/><Relationship Id="rId1" Type="http://schemas.openxmlformats.org/officeDocument/2006/relationships/slideMaster" Target="../slideMasters/slideMaster3.xml"/><Relationship Id="rId5" Type="http://schemas.openxmlformats.org/officeDocument/2006/relationships/image" Target="../media/image51.emf"/><Relationship Id="rId4" Type="http://schemas.openxmlformats.org/officeDocument/2006/relationships/image" Target="../media/image8.emf"/></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emf"/><Relationship Id="rId1" Type="http://schemas.openxmlformats.org/officeDocument/2006/relationships/slideMaster" Target="../slideMasters/slideMaster3.xml"/><Relationship Id="rId5" Type="http://schemas.openxmlformats.org/officeDocument/2006/relationships/image" Target="../media/image8.emf"/><Relationship Id="rId4" Type="http://schemas.openxmlformats.org/officeDocument/2006/relationships/image" Target="../media/image5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 Id="rId5" Type="http://schemas.openxmlformats.org/officeDocument/2006/relationships/image" Target="../media/image53.png"/><Relationship Id="rId4" Type="http://schemas.openxmlformats.org/officeDocument/2006/relationships/image" Target="../media/image9.emf"/></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4.emf"/><Relationship Id="rId1" Type="http://schemas.openxmlformats.org/officeDocument/2006/relationships/slideMaster" Target="../slideMasters/slideMaster3.xml"/><Relationship Id="rId5" Type="http://schemas.openxmlformats.org/officeDocument/2006/relationships/image" Target="../media/image9.emf"/><Relationship Id="rId4" Type="http://schemas.openxmlformats.org/officeDocument/2006/relationships/image" Target="../media/image8.emf"/></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tif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Master" Target="../slideMasters/slideMaster3.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Master" Target="../slideMasters/slideMaster3.xml"/><Relationship Id="rId4" Type="http://schemas.openxmlformats.org/officeDocument/2006/relationships/image" Target="../media/image74.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76.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Master" Target="../slideMasters/slideMaster3.xml"/><Relationship Id="rId5" Type="http://schemas.openxmlformats.org/officeDocument/2006/relationships/image" Target="../media/image86.emf"/><Relationship Id="rId4" Type="http://schemas.openxmlformats.org/officeDocument/2006/relationships/image" Target="../media/image85.emf"/></Relationships>
</file>

<file path=ppt/slideLayouts/_rels/slideLayout8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7.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7.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 Id="rId4" Type="http://schemas.openxmlformats.org/officeDocument/2006/relationships/image" Target="../media/image9.emf"/></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Master" Target="../slideMasters/slideMaster3.xml"/><Relationship Id="rId5" Type="http://schemas.openxmlformats.org/officeDocument/2006/relationships/image" Target="../media/image86.emf"/><Relationship Id="rId4" Type="http://schemas.openxmlformats.org/officeDocument/2006/relationships/image" Target="../media/image85.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9.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Mast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E100EAD-90A6-3E4B-9544-0B73BE0A684B}"/>
              </a:ext>
            </a:extLst>
          </p:cNvPr>
          <p:cNvSpPr/>
          <p:nvPr userDrawn="1"/>
        </p:nvSpPr>
        <p:spPr>
          <a:xfrm>
            <a:off x="0" y="703257"/>
            <a:ext cx="9144000" cy="8231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6">
            <a:extLst>
              <a:ext uri="{FF2B5EF4-FFF2-40B4-BE49-F238E27FC236}">
                <a16:creationId xmlns:a16="http://schemas.microsoft.com/office/drawing/2014/main" id="{1D687D79-3FE7-A54C-AE1E-A6505C572EBB}"/>
              </a:ext>
            </a:extLst>
          </p:cNvPr>
          <p:cNvSpPr>
            <a:spLocks noGrp="1"/>
          </p:cNvSpPr>
          <p:nvPr>
            <p:ph type="body" sz="quarter" idx="19" hasCustomPrompt="1"/>
          </p:nvPr>
        </p:nvSpPr>
        <p:spPr>
          <a:xfrm>
            <a:off x="809831" y="5016122"/>
            <a:ext cx="5486400" cy="320040"/>
          </a:xfrm>
        </p:spPr>
        <p:txBody>
          <a:bodyPr anchor="ctr" anchorCtr="0"/>
          <a:lstStyle>
            <a:lvl1pPr>
              <a:defRPr sz="1050" b="0">
                <a:solidFill>
                  <a:schemeClr val="bg2">
                    <a:lumMod val="50000"/>
                  </a:schemeClr>
                </a:solidFill>
              </a:defRPr>
            </a:lvl1pPr>
          </a:lstStyle>
          <a:p>
            <a:pPr lvl="0"/>
            <a:r>
              <a:rPr lang="en-US" dirty="0"/>
              <a:t>Bureau of Health Workforce (BHW)</a:t>
            </a:r>
          </a:p>
        </p:txBody>
      </p:sp>
      <p:sp>
        <p:nvSpPr>
          <p:cNvPr id="2" name="Rectangle 1">
            <a:extLst>
              <a:ext uri="{FF2B5EF4-FFF2-40B4-BE49-F238E27FC236}">
                <a16:creationId xmlns:a16="http://schemas.microsoft.com/office/drawing/2014/main" id="{B12FBF73-2FC0-5D45-925D-2994E1D03F90}"/>
              </a:ext>
            </a:extLst>
          </p:cNvPr>
          <p:cNvSpPr/>
          <p:nvPr userDrawn="1"/>
        </p:nvSpPr>
        <p:spPr>
          <a:xfrm>
            <a:off x="8515350" y="5916058"/>
            <a:ext cx="628650" cy="94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 Placeholder 17">
            <a:extLst>
              <a:ext uri="{FF2B5EF4-FFF2-40B4-BE49-F238E27FC236}">
                <a16:creationId xmlns:a16="http://schemas.microsoft.com/office/drawing/2014/main" id="{674D5ADE-D46C-4A48-B99D-8205F87DFFB5}"/>
              </a:ext>
            </a:extLst>
          </p:cNvPr>
          <p:cNvSpPr>
            <a:spLocks noGrp="1"/>
          </p:cNvSpPr>
          <p:nvPr>
            <p:ph type="body" sz="quarter" idx="13"/>
          </p:nvPr>
        </p:nvSpPr>
        <p:spPr>
          <a:xfrm>
            <a:off x="756628" y="1754570"/>
            <a:ext cx="5539604" cy="1515003"/>
          </a:xfrm>
          <a:prstGeom prst="rect">
            <a:avLst/>
          </a:prstGeom>
        </p:spPr>
        <p:txBody>
          <a:bodyPr lIns="0" tIns="0" rIns="0" bIns="0" anchor="b" anchorCtr="0"/>
          <a:lstStyle>
            <a:lvl1pPr>
              <a:lnSpc>
                <a:spcPct val="100000"/>
              </a:lnSpc>
              <a:defRPr sz="6600" b="1" spc="-113">
                <a:solidFill>
                  <a:schemeClr val="tx2"/>
                </a:solidFill>
              </a:defRPr>
            </a:lvl1pPr>
          </a:lstStyle>
          <a:p>
            <a:pPr lvl="0"/>
            <a:r>
              <a:rPr lang="en-US" dirty="0"/>
              <a:t>Click</a:t>
            </a:r>
          </a:p>
        </p:txBody>
      </p:sp>
      <p:sp>
        <p:nvSpPr>
          <p:cNvPr id="23" name="Text Placeholder 21">
            <a:extLst>
              <a:ext uri="{FF2B5EF4-FFF2-40B4-BE49-F238E27FC236}">
                <a16:creationId xmlns:a16="http://schemas.microsoft.com/office/drawing/2014/main" id="{6193BE2F-B007-814C-ABE7-2A7C9A6F1C86}"/>
              </a:ext>
            </a:extLst>
          </p:cNvPr>
          <p:cNvSpPr>
            <a:spLocks noGrp="1"/>
          </p:cNvSpPr>
          <p:nvPr>
            <p:ph type="body" sz="quarter" idx="15" hasCustomPrompt="1"/>
          </p:nvPr>
        </p:nvSpPr>
        <p:spPr>
          <a:xfrm>
            <a:off x="811864" y="4275548"/>
            <a:ext cx="5486400" cy="320040"/>
          </a:xfrm>
          <a:prstGeom prst="rect">
            <a:avLst/>
          </a:prstGeom>
        </p:spPr>
        <p:txBody>
          <a:bodyPr lIns="0" tIns="0" rIns="0" bIns="0" anchor="ctr" anchorCtr="0"/>
          <a:lstStyle>
            <a:lvl1pPr>
              <a:lnSpc>
                <a:spcPts val="2250"/>
              </a:lnSpc>
              <a:spcBef>
                <a:spcPts val="0"/>
              </a:spcBef>
              <a:spcAft>
                <a:spcPts val="0"/>
              </a:spcAft>
              <a:defRPr sz="1050" b="1"/>
            </a:lvl1pPr>
          </a:lstStyle>
          <a:p>
            <a:pPr lvl="0"/>
            <a:r>
              <a:rPr lang="en-US" dirty="0"/>
              <a:t>Presenter Name  |  </a:t>
            </a:r>
            <a:r>
              <a:rPr lang="en-US" b="0" dirty="0"/>
              <a:t> Presenter Title</a:t>
            </a:r>
            <a:endParaRPr lang="en-US" dirty="0"/>
          </a:p>
        </p:txBody>
      </p:sp>
      <p:sp>
        <p:nvSpPr>
          <p:cNvPr id="3" name="Text Placeholder 2">
            <a:extLst>
              <a:ext uri="{FF2B5EF4-FFF2-40B4-BE49-F238E27FC236}">
                <a16:creationId xmlns:a16="http://schemas.microsoft.com/office/drawing/2014/main" id="{9499F3C3-9168-5646-8FE2-25939A21967B}"/>
              </a:ext>
            </a:extLst>
          </p:cNvPr>
          <p:cNvSpPr>
            <a:spLocks noGrp="1"/>
          </p:cNvSpPr>
          <p:nvPr>
            <p:ph type="body" sz="quarter" idx="16" hasCustomPrompt="1"/>
          </p:nvPr>
        </p:nvSpPr>
        <p:spPr>
          <a:xfrm>
            <a:off x="809830" y="3574337"/>
            <a:ext cx="5486400" cy="320040"/>
          </a:xfrm>
          <a:prstGeom prst="rect">
            <a:avLst/>
          </a:prstGeom>
        </p:spPr>
        <p:txBody>
          <a:bodyPr lIns="0" tIns="0" rIns="0" bIns="0"/>
          <a:lstStyle>
            <a:lvl1pPr>
              <a:lnSpc>
                <a:spcPts val="2250"/>
              </a:lnSpc>
              <a:spcBef>
                <a:spcPts val="0"/>
              </a:spcBef>
              <a:spcAft>
                <a:spcPts val="0"/>
              </a:spcAft>
              <a:defRPr sz="1050" b="1">
                <a:solidFill>
                  <a:schemeClr val="tx1"/>
                </a:solidFill>
              </a:defRPr>
            </a:lvl1pPr>
          </a:lstStyle>
          <a:p>
            <a:pPr lvl="0"/>
            <a:r>
              <a:rPr lang="en-US" dirty="0"/>
              <a:t>Date</a:t>
            </a:r>
          </a:p>
        </p:txBody>
      </p:sp>
      <p:sp>
        <p:nvSpPr>
          <p:cNvPr id="13" name="Text Placeholder 2">
            <a:extLst>
              <a:ext uri="{FF2B5EF4-FFF2-40B4-BE49-F238E27FC236}">
                <a16:creationId xmlns:a16="http://schemas.microsoft.com/office/drawing/2014/main" id="{E481E206-799F-1B43-B4F5-5FC6280AF55D}"/>
              </a:ext>
            </a:extLst>
          </p:cNvPr>
          <p:cNvSpPr>
            <a:spLocks noGrp="1"/>
          </p:cNvSpPr>
          <p:nvPr>
            <p:ph type="body" sz="quarter" idx="17" hasCustomPrompt="1"/>
          </p:nvPr>
        </p:nvSpPr>
        <p:spPr>
          <a:xfrm>
            <a:off x="809831" y="4648354"/>
            <a:ext cx="5486400" cy="320040"/>
          </a:xfrm>
          <a:prstGeom prst="rect">
            <a:avLst/>
          </a:prstGeom>
        </p:spPr>
        <p:txBody>
          <a:bodyPr lIns="0" tIns="0" rIns="0" bIns="0" anchor="ctr" anchorCtr="0"/>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b="0">
                <a:solidFill>
                  <a:schemeClr val="bg2"/>
                </a:solidFill>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solidFill>
                  <a:schemeClr val="bg2"/>
                </a:solidFill>
              </a:rPr>
              <a:t>Division (Division</a:t>
            </a:r>
            <a:r>
              <a:rPr lang="en-US" b="0" baseline="0" dirty="0">
                <a:solidFill>
                  <a:schemeClr val="bg2"/>
                </a:solidFill>
              </a:rPr>
              <a:t> </a:t>
            </a:r>
            <a:r>
              <a:rPr lang="en-US" b="0" dirty="0">
                <a:solidFill>
                  <a:schemeClr val="bg2"/>
                </a:solidFill>
              </a:rPr>
              <a:t>Abbreviation)</a:t>
            </a:r>
          </a:p>
        </p:txBody>
      </p:sp>
      <p:sp>
        <p:nvSpPr>
          <p:cNvPr id="9" name="Text Placeholder 8">
            <a:extLst>
              <a:ext uri="{FF2B5EF4-FFF2-40B4-BE49-F238E27FC236}">
                <a16:creationId xmlns:a16="http://schemas.microsoft.com/office/drawing/2014/main" id="{655E4B3B-04E3-8549-9FBA-CA3CDA87C9AF}"/>
              </a:ext>
            </a:extLst>
          </p:cNvPr>
          <p:cNvSpPr>
            <a:spLocks noGrp="1"/>
          </p:cNvSpPr>
          <p:nvPr>
            <p:ph type="body" sz="quarter" idx="20" hasCustomPrompt="1"/>
          </p:nvPr>
        </p:nvSpPr>
        <p:spPr>
          <a:xfrm>
            <a:off x="809831" y="3020030"/>
            <a:ext cx="5486400" cy="525462"/>
          </a:xfrm>
        </p:spPr>
        <p:txBody>
          <a:bodyPr lIns="0" anchor="b" anchorCtr="0"/>
          <a:lstStyle>
            <a:lvl1pPr>
              <a:defRPr sz="2100">
                <a:solidFill>
                  <a:schemeClr val="tx1"/>
                </a:solidFill>
                <a:latin typeface="+mn-lt"/>
              </a:defRPr>
            </a:lvl1pPr>
          </a:lstStyle>
          <a:p>
            <a:pPr lvl="0"/>
            <a:r>
              <a:rPr lang="en-US" dirty="0"/>
              <a:t>Event or Conference Title</a:t>
            </a:r>
          </a:p>
        </p:txBody>
      </p:sp>
      <p:sp>
        <p:nvSpPr>
          <p:cNvPr id="5" name="Picture Placeholder 4">
            <a:extLst>
              <a:ext uri="{FF2B5EF4-FFF2-40B4-BE49-F238E27FC236}">
                <a16:creationId xmlns:a16="http://schemas.microsoft.com/office/drawing/2014/main" id="{26A25414-FF73-7944-9A66-FA126E026836}"/>
              </a:ext>
            </a:extLst>
          </p:cNvPr>
          <p:cNvSpPr>
            <a:spLocks noGrp="1"/>
          </p:cNvSpPr>
          <p:nvPr>
            <p:ph type="pic" sz="quarter" idx="21"/>
          </p:nvPr>
        </p:nvSpPr>
        <p:spPr>
          <a:xfrm>
            <a:off x="6400800" y="521068"/>
            <a:ext cx="2743200" cy="5319291"/>
          </a:xfrm>
          <a:solidFill>
            <a:schemeClr val="bg1">
              <a:lumMod val="95000"/>
            </a:schemeClr>
          </a:solidFill>
        </p:spPr>
        <p:txBody>
          <a:bodyPr/>
          <a:lstStyle>
            <a:lvl1pPr algn="ctr">
              <a:defRPr sz="675" b="0">
                <a:solidFill>
                  <a:schemeClr val="bg2"/>
                </a:solidFill>
              </a:defRPr>
            </a:lvl1pPr>
          </a:lstStyle>
          <a:p>
            <a:endParaRPr lang="en-US" dirty="0"/>
          </a:p>
        </p:txBody>
      </p:sp>
      <p:sp>
        <p:nvSpPr>
          <p:cNvPr id="19" name="Text Placeholder 6">
            <a:extLst>
              <a:ext uri="{FF2B5EF4-FFF2-40B4-BE49-F238E27FC236}">
                <a16:creationId xmlns:a16="http://schemas.microsoft.com/office/drawing/2014/main" id="{4E7D7C6A-26D8-E14E-9836-98F746A8B25C}"/>
              </a:ext>
            </a:extLst>
          </p:cNvPr>
          <p:cNvSpPr>
            <a:spLocks noGrp="1"/>
          </p:cNvSpPr>
          <p:nvPr>
            <p:ph type="body" sz="quarter" idx="22" hasCustomPrompt="1"/>
          </p:nvPr>
        </p:nvSpPr>
        <p:spPr>
          <a:xfrm>
            <a:off x="809831" y="5397959"/>
            <a:ext cx="5486400" cy="320040"/>
          </a:xfrm>
        </p:spPr>
        <p:txBody>
          <a:bodyPr anchor="ctr" anchorCtr="0"/>
          <a:lstStyle>
            <a:lvl1pPr>
              <a:defRPr sz="1050" b="0">
                <a:solidFill>
                  <a:schemeClr val="bg2">
                    <a:lumMod val="50000"/>
                  </a:schemeClr>
                </a:solidFill>
              </a:defRPr>
            </a:lvl1pPr>
          </a:lstStyle>
          <a:p>
            <a:pPr lvl="0"/>
            <a:r>
              <a:rPr lang="en-US" dirty="0"/>
              <a:t>Health Resources and Services Administration (HRSA)</a:t>
            </a:r>
          </a:p>
        </p:txBody>
      </p:sp>
      <p:pic>
        <p:nvPicPr>
          <p:cNvPr id="20" name="Picture 19">
            <a:extLst>
              <a:ext uri="{FF2B5EF4-FFF2-40B4-BE49-F238E27FC236}">
                <a16:creationId xmlns:a16="http://schemas.microsoft.com/office/drawing/2014/main" id="{EA6A3264-B092-F34E-9986-138A756A6981}"/>
              </a:ext>
            </a:extLst>
          </p:cNvPr>
          <p:cNvPicPr>
            <a:picLocks noChangeAspect="1"/>
          </p:cNvPicPr>
          <p:nvPr userDrawn="1"/>
        </p:nvPicPr>
        <p:blipFill>
          <a:blip r:embed="rId2"/>
          <a:stretch>
            <a:fillRect/>
          </a:stretch>
        </p:blipFill>
        <p:spPr>
          <a:xfrm>
            <a:off x="156242" y="5814561"/>
            <a:ext cx="961361" cy="960120"/>
          </a:xfrm>
          <a:prstGeom prst="rect">
            <a:avLst/>
          </a:prstGeom>
        </p:spPr>
      </p:pic>
      <p:pic>
        <p:nvPicPr>
          <p:cNvPr id="15" name="Graphic 14">
            <a:extLst>
              <a:ext uri="{FF2B5EF4-FFF2-40B4-BE49-F238E27FC236}">
                <a16:creationId xmlns:a16="http://schemas.microsoft.com/office/drawing/2014/main" id="{3F8BE147-F005-CD45-93C0-CD0A2F3FE6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740" y="518305"/>
            <a:ext cx="1330090" cy="1289373"/>
          </a:xfrm>
          <a:prstGeom prst="rect">
            <a:avLst/>
          </a:prstGeom>
          <a:effectLst>
            <a:outerShdw blurRad="50800" dist="25400" dir="2700000" algn="tl" rotWithShape="0">
              <a:prstClr val="black">
                <a:alpha val="40000"/>
              </a:prstClr>
            </a:outerShdw>
          </a:effectLst>
        </p:spPr>
      </p:pic>
      <p:pic>
        <p:nvPicPr>
          <p:cNvPr id="16" name="Picture 15">
            <a:extLst>
              <a:ext uri="{FF2B5EF4-FFF2-40B4-BE49-F238E27FC236}">
                <a16:creationId xmlns:a16="http://schemas.microsoft.com/office/drawing/2014/main" id="{2D9A089E-3619-6C46-8D29-968ABE7D6B88}"/>
              </a:ext>
            </a:extLst>
          </p:cNvPr>
          <p:cNvPicPr>
            <a:picLocks noChangeAspect="1"/>
          </p:cNvPicPr>
          <p:nvPr userDrawn="1"/>
        </p:nvPicPr>
        <p:blipFill>
          <a:blip r:embed="rId5"/>
          <a:stretch>
            <a:fillRect/>
          </a:stretch>
        </p:blipFill>
        <p:spPr>
          <a:xfrm>
            <a:off x="7348097" y="6199600"/>
            <a:ext cx="1481581" cy="401785"/>
          </a:xfrm>
          <a:prstGeom prst="rect">
            <a:avLst/>
          </a:prstGeom>
        </p:spPr>
      </p:pic>
    </p:spTree>
    <p:extLst>
      <p:ext uri="{BB962C8B-B14F-4D97-AF65-F5344CB8AC3E}">
        <p14:creationId xmlns:p14="http://schemas.microsoft.com/office/powerpoint/2010/main" val="29707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Master (for Videos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2434-4D82-744A-8315-DD731A564FB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064952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pport &amp; Resources Mast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280160"/>
            <a:ext cx="7191375" cy="4754880"/>
          </a:xfrm>
          <a:ln>
            <a:noFill/>
          </a:ln>
        </p:spPr>
        <p:txBody>
          <a:bodyPr/>
          <a:lstStyle>
            <a:lvl1pPr marL="0" indent="0">
              <a:tabLst>
                <a:tab pos="6767513" algn="ctr"/>
              </a:tabLst>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BBAA7C1C-4F19-6449-9C6A-07D37E9B5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4313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pport &amp; Resources &amp; note">
    <p:spTree>
      <p:nvGrpSpPr>
        <p:cNvPr id="1" name=""/>
        <p:cNvGrpSpPr/>
        <p:nvPr/>
      </p:nvGrpSpPr>
      <p:grpSpPr>
        <a:xfrm>
          <a:off x="0" y="0"/>
          <a:ext cx="0" cy="0"/>
          <a:chOff x="0" y="0"/>
          <a:chExt cx="0" cy="0"/>
        </a:xfrm>
      </p:grpSpPr>
      <p:pic>
        <p:nvPicPr>
          <p:cNvPr id="2" name="Graphic 1" descr="Pregnant lady with solid fill">
            <a:extLst>
              <a:ext uri="{FF2B5EF4-FFF2-40B4-BE49-F238E27FC236}">
                <a16:creationId xmlns:a16="http://schemas.microsoft.com/office/drawing/2014/main" id="{1DE80F18-6E63-9936-A56B-B60D4C108E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215" y="2098495"/>
            <a:ext cx="4014629" cy="4014629"/>
          </a:xfrm>
          <a:prstGeom prst="rect">
            <a:avLst/>
          </a:prstGeom>
        </p:spPr>
      </p:pic>
      <p:sp>
        <p:nvSpPr>
          <p:cNvPr id="4" name="Title 3">
            <a:extLst>
              <a:ext uri="{FF2B5EF4-FFF2-40B4-BE49-F238E27FC236}">
                <a16:creationId xmlns:a16="http://schemas.microsoft.com/office/drawing/2014/main" id="{BBAA7C1C-4F19-6449-9C6A-07D37E9B524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CF462715-03B4-B677-82A2-44990DDAA386}"/>
              </a:ext>
            </a:extLst>
          </p:cNvPr>
          <p:cNvSpPr>
            <a:spLocks noGrp="1"/>
          </p:cNvSpPr>
          <p:nvPr>
            <p:ph type="body" sz="quarter" idx="13"/>
          </p:nvPr>
        </p:nvSpPr>
        <p:spPr>
          <a:xfrm>
            <a:off x="1487488" y="1081088"/>
            <a:ext cx="4548187" cy="431800"/>
          </a:xfrm>
        </p:spPr>
        <p:txBody>
          <a:bodyPr/>
          <a:lstStyle>
            <a:lvl1pPr>
              <a:defRPr sz="2000" b="1"/>
            </a:lvl1pPr>
            <a:lvl2pPr marL="7144" indent="0">
              <a:buNone/>
              <a:defRPr/>
            </a:lvl2pPr>
          </a:lstStyle>
          <a:p>
            <a:pPr lvl="0"/>
            <a:r>
              <a:rPr lang="en-US" dirty="0"/>
              <a:t>Click to edit Master text styles</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978429" y="1704108"/>
            <a:ext cx="6584548" cy="3258589"/>
          </a:xfrm>
          <a:ln>
            <a:noFill/>
          </a:ln>
        </p:spPr>
        <p:txBody>
          <a:bodyPr/>
          <a:lstStyle>
            <a:lvl1pPr marL="0" indent="0">
              <a:tabLst>
                <a:tab pos="6767513" algn="ctr"/>
              </a:tabLst>
              <a:defRPr sz="1800"/>
            </a:lvl1pPr>
            <a:lvl2pPr>
              <a:buClr>
                <a:schemeClr val="tx1"/>
              </a:buClr>
              <a:defRPr sz="1800"/>
            </a:lvl2pPr>
            <a:lvl3pPr>
              <a:buClr>
                <a:schemeClr val="tx1"/>
              </a:buClr>
              <a:defRPr sz="1800"/>
            </a:lvl3pPr>
            <a:lvl4pPr>
              <a:buClr>
                <a:schemeClr val="tx1"/>
              </a:buClr>
              <a:defRPr sz="1800"/>
            </a:lvl4pPr>
            <a:lvl5pPr>
              <a:buClr>
                <a:schemeClr val="tx1"/>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A2E8CC7A-FB22-32C6-D95F-F240B81F85B1}"/>
              </a:ext>
            </a:extLst>
          </p:cNvPr>
          <p:cNvSpPr>
            <a:spLocks noGrp="1"/>
          </p:cNvSpPr>
          <p:nvPr>
            <p:ph type="body" sz="quarter" idx="12"/>
          </p:nvPr>
        </p:nvSpPr>
        <p:spPr>
          <a:xfrm>
            <a:off x="1978025" y="5910263"/>
            <a:ext cx="6584950" cy="203200"/>
          </a:xfrm>
        </p:spPr>
        <p:txBody>
          <a:bodyPr/>
          <a:lstStyle>
            <a:lvl1pPr>
              <a:defRPr sz="1000" b="0">
                <a:solidFill>
                  <a:schemeClr val="tx2"/>
                </a:solidFill>
              </a:defRPr>
            </a:lvl1pPr>
            <a:lvl2pPr marL="7144" indent="0">
              <a:buNone/>
              <a:defRPr/>
            </a:lvl2pPr>
          </a:lstStyle>
          <a:p>
            <a:pPr lvl="0"/>
            <a:r>
              <a:rPr lang="en-US" dirty="0"/>
              <a:t>Click to edit Master text styles</a:t>
            </a:r>
          </a:p>
        </p:txBody>
      </p:sp>
    </p:spTree>
    <p:extLst>
      <p:ext uri="{BB962C8B-B14F-4D97-AF65-F5344CB8AC3E}">
        <p14:creationId xmlns:p14="http://schemas.microsoft.com/office/powerpoint/2010/main" val="414181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Mast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E100EAD-90A6-3E4B-9544-0B73BE0A684B}"/>
              </a:ext>
            </a:extLst>
          </p:cNvPr>
          <p:cNvSpPr/>
          <p:nvPr userDrawn="1"/>
        </p:nvSpPr>
        <p:spPr>
          <a:xfrm>
            <a:off x="0" y="703257"/>
            <a:ext cx="9144000" cy="8231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7" name="Text Placeholder 6">
            <a:extLst>
              <a:ext uri="{FF2B5EF4-FFF2-40B4-BE49-F238E27FC236}">
                <a16:creationId xmlns:a16="http://schemas.microsoft.com/office/drawing/2014/main" id="{1D687D79-3FE7-A54C-AE1E-A6505C572EBB}"/>
              </a:ext>
            </a:extLst>
          </p:cNvPr>
          <p:cNvSpPr>
            <a:spLocks noGrp="1"/>
          </p:cNvSpPr>
          <p:nvPr>
            <p:ph type="body" sz="quarter" idx="19" hasCustomPrompt="1"/>
          </p:nvPr>
        </p:nvSpPr>
        <p:spPr>
          <a:xfrm>
            <a:off x="809831" y="5016122"/>
            <a:ext cx="5486400" cy="320040"/>
          </a:xfrm>
        </p:spPr>
        <p:txBody>
          <a:bodyPr anchor="ctr" anchorCtr="0"/>
          <a:lstStyle>
            <a:lvl1pPr>
              <a:defRPr sz="1050" b="0">
                <a:solidFill>
                  <a:schemeClr val="bg2">
                    <a:lumMod val="50000"/>
                  </a:schemeClr>
                </a:solidFill>
              </a:defRPr>
            </a:lvl1pPr>
          </a:lstStyle>
          <a:p>
            <a:pPr lvl="0"/>
            <a:r>
              <a:rPr lang="en-US" dirty="0"/>
              <a:t>Bureau of Health Workforce (BHW)</a:t>
            </a:r>
          </a:p>
        </p:txBody>
      </p:sp>
      <p:sp>
        <p:nvSpPr>
          <p:cNvPr id="2" name="Rectangle 1">
            <a:extLst>
              <a:ext uri="{FF2B5EF4-FFF2-40B4-BE49-F238E27FC236}">
                <a16:creationId xmlns:a16="http://schemas.microsoft.com/office/drawing/2014/main" id="{B12FBF73-2FC0-5D45-925D-2994E1D03F90}"/>
              </a:ext>
            </a:extLst>
          </p:cNvPr>
          <p:cNvSpPr/>
          <p:nvPr userDrawn="1"/>
        </p:nvSpPr>
        <p:spPr>
          <a:xfrm>
            <a:off x="8515350" y="5916058"/>
            <a:ext cx="628650" cy="94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 Placeholder 17">
            <a:extLst>
              <a:ext uri="{FF2B5EF4-FFF2-40B4-BE49-F238E27FC236}">
                <a16:creationId xmlns:a16="http://schemas.microsoft.com/office/drawing/2014/main" id="{674D5ADE-D46C-4A48-B99D-8205F87DFFB5}"/>
              </a:ext>
            </a:extLst>
          </p:cNvPr>
          <p:cNvSpPr>
            <a:spLocks noGrp="1"/>
          </p:cNvSpPr>
          <p:nvPr>
            <p:ph type="body" sz="quarter" idx="13"/>
          </p:nvPr>
        </p:nvSpPr>
        <p:spPr>
          <a:xfrm>
            <a:off x="756628" y="1754570"/>
            <a:ext cx="5539604" cy="1515003"/>
          </a:xfrm>
          <a:prstGeom prst="rect">
            <a:avLst/>
          </a:prstGeom>
        </p:spPr>
        <p:txBody>
          <a:bodyPr lIns="0" tIns="0" rIns="0" bIns="0" anchor="b" anchorCtr="0"/>
          <a:lstStyle>
            <a:lvl1pPr>
              <a:lnSpc>
                <a:spcPct val="100000"/>
              </a:lnSpc>
              <a:defRPr sz="6600" b="1" spc="-113">
                <a:solidFill>
                  <a:schemeClr val="tx2"/>
                </a:solidFill>
              </a:defRPr>
            </a:lvl1pPr>
          </a:lstStyle>
          <a:p>
            <a:pPr lvl="0"/>
            <a:r>
              <a:rPr lang="en-US" dirty="0"/>
              <a:t>Click</a:t>
            </a:r>
          </a:p>
        </p:txBody>
      </p:sp>
      <p:sp>
        <p:nvSpPr>
          <p:cNvPr id="23" name="Text Placeholder 21">
            <a:extLst>
              <a:ext uri="{FF2B5EF4-FFF2-40B4-BE49-F238E27FC236}">
                <a16:creationId xmlns:a16="http://schemas.microsoft.com/office/drawing/2014/main" id="{6193BE2F-B007-814C-ABE7-2A7C9A6F1C86}"/>
              </a:ext>
            </a:extLst>
          </p:cNvPr>
          <p:cNvSpPr>
            <a:spLocks noGrp="1"/>
          </p:cNvSpPr>
          <p:nvPr>
            <p:ph type="body" sz="quarter" idx="15" hasCustomPrompt="1"/>
          </p:nvPr>
        </p:nvSpPr>
        <p:spPr>
          <a:xfrm>
            <a:off x="811864" y="4275548"/>
            <a:ext cx="5486400" cy="320040"/>
          </a:xfrm>
          <a:prstGeom prst="rect">
            <a:avLst/>
          </a:prstGeom>
        </p:spPr>
        <p:txBody>
          <a:bodyPr lIns="0" tIns="0" rIns="0" bIns="0" anchor="ctr" anchorCtr="0"/>
          <a:lstStyle>
            <a:lvl1pPr>
              <a:lnSpc>
                <a:spcPts val="2250"/>
              </a:lnSpc>
              <a:spcBef>
                <a:spcPts val="0"/>
              </a:spcBef>
              <a:spcAft>
                <a:spcPts val="0"/>
              </a:spcAft>
              <a:defRPr sz="1050" b="1"/>
            </a:lvl1pPr>
          </a:lstStyle>
          <a:p>
            <a:pPr lvl="0"/>
            <a:r>
              <a:rPr lang="en-US" dirty="0"/>
              <a:t>Presenter Name  |  </a:t>
            </a:r>
            <a:r>
              <a:rPr lang="en-US" b="0" dirty="0"/>
              <a:t> Presenter Title</a:t>
            </a:r>
            <a:endParaRPr lang="en-US" dirty="0"/>
          </a:p>
        </p:txBody>
      </p:sp>
      <p:sp>
        <p:nvSpPr>
          <p:cNvPr id="3" name="Text Placeholder 2">
            <a:extLst>
              <a:ext uri="{FF2B5EF4-FFF2-40B4-BE49-F238E27FC236}">
                <a16:creationId xmlns:a16="http://schemas.microsoft.com/office/drawing/2014/main" id="{9499F3C3-9168-5646-8FE2-25939A21967B}"/>
              </a:ext>
            </a:extLst>
          </p:cNvPr>
          <p:cNvSpPr>
            <a:spLocks noGrp="1"/>
          </p:cNvSpPr>
          <p:nvPr>
            <p:ph type="body" sz="quarter" idx="16" hasCustomPrompt="1"/>
          </p:nvPr>
        </p:nvSpPr>
        <p:spPr>
          <a:xfrm>
            <a:off x="809830" y="3574337"/>
            <a:ext cx="5486400" cy="320040"/>
          </a:xfrm>
          <a:prstGeom prst="rect">
            <a:avLst/>
          </a:prstGeom>
        </p:spPr>
        <p:txBody>
          <a:bodyPr lIns="0" tIns="0" rIns="0" bIns="0"/>
          <a:lstStyle>
            <a:lvl1pPr>
              <a:lnSpc>
                <a:spcPts val="2250"/>
              </a:lnSpc>
              <a:spcBef>
                <a:spcPts val="0"/>
              </a:spcBef>
              <a:spcAft>
                <a:spcPts val="0"/>
              </a:spcAft>
              <a:defRPr sz="1050" b="1">
                <a:solidFill>
                  <a:schemeClr val="tx1"/>
                </a:solidFill>
              </a:defRPr>
            </a:lvl1pPr>
          </a:lstStyle>
          <a:p>
            <a:pPr lvl="0"/>
            <a:r>
              <a:rPr lang="en-US" dirty="0"/>
              <a:t>Date</a:t>
            </a:r>
          </a:p>
        </p:txBody>
      </p:sp>
      <p:sp>
        <p:nvSpPr>
          <p:cNvPr id="13" name="Text Placeholder 2">
            <a:extLst>
              <a:ext uri="{FF2B5EF4-FFF2-40B4-BE49-F238E27FC236}">
                <a16:creationId xmlns:a16="http://schemas.microsoft.com/office/drawing/2014/main" id="{E481E206-799F-1B43-B4F5-5FC6280AF55D}"/>
              </a:ext>
            </a:extLst>
          </p:cNvPr>
          <p:cNvSpPr>
            <a:spLocks noGrp="1"/>
          </p:cNvSpPr>
          <p:nvPr>
            <p:ph type="body" sz="quarter" idx="17" hasCustomPrompt="1"/>
          </p:nvPr>
        </p:nvSpPr>
        <p:spPr>
          <a:xfrm>
            <a:off x="809831" y="4648354"/>
            <a:ext cx="5486400" cy="320040"/>
          </a:xfrm>
          <a:prstGeom prst="rect">
            <a:avLst/>
          </a:prstGeom>
        </p:spPr>
        <p:txBody>
          <a:bodyPr lIns="0" tIns="0" rIns="0" bIns="0" anchor="ctr" anchorCtr="0"/>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b="0">
                <a:solidFill>
                  <a:schemeClr val="bg2"/>
                </a:solidFill>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solidFill>
                  <a:schemeClr val="bg2"/>
                </a:solidFill>
              </a:rPr>
              <a:t>Division (Division</a:t>
            </a:r>
            <a:r>
              <a:rPr lang="en-US" b="0" baseline="0" dirty="0">
                <a:solidFill>
                  <a:schemeClr val="bg2"/>
                </a:solidFill>
              </a:rPr>
              <a:t> </a:t>
            </a:r>
            <a:r>
              <a:rPr lang="en-US" b="0" dirty="0">
                <a:solidFill>
                  <a:schemeClr val="bg2"/>
                </a:solidFill>
              </a:rPr>
              <a:t>Abbreviation)</a:t>
            </a:r>
          </a:p>
        </p:txBody>
      </p:sp>
      <p:sp>
        <p:nvSpPr>
          <p:cNvPr id="9" name="Text Placeholder 8">
            <a:extLst>
              <a:ext uri="{FF2B5EF4-FFF2-40B4-BE49-F238E27FC236}">
                <a16:creationId xmlns:a16="http://schemas.microsoft.com/office/drawing/2014/main" id="{655E4B3B-04E3-8549-9FBA-CA3CDA87C9AF}"/>
              </a:ext>
            </a:extLst>
          </p:cNvPr>
          <p:cNvSpPr>
            <a:spLocks noGrp="1"/>
          </p:cNvSpPr>
          <p:nvPr>
            <p:ph type="body" sz="quarter" idx="20" hasCustomPrompt="1"/>
          </p:nvPr>
        </p:nvSpPr>
        <p:spPr>
          <a:xfrm>
            <a:off x="809831" y="3020030"/>
            <a:ext cx="5486400" cy="525462"/>
          </a:xfrm>
        </p:spPr>
        <p:txBody>
          <a:bodyPr lIns="0" anchor="b" anchorCtr="0"/>
          <a:lstStyle>
            <a:lvl1pPr>
              <a:defRPr sz="2100">
                <a:solidFill>
                  <a:schemeClr val="tx1"/>
                </a:solidFill>
                <a:latin typeface="+mn-lt"/>
              </a:defRPr>
            </a:lvl1pPr>
          </a:lstStyle>
          <a:p>
            <a:pPr lvl="0"/>
            <a:r>
              <a:rPr lang="en-US" dirty="0"/>
              <a:t>Event or Conference Title</a:t>
            </a:r>
          </a:p>
        </p:txBody>
      </p:sp>
      <p:sp>
        <p:nvSpPr>
          <p:cNvPr id="5" name="Picture Placeholder 4">
            <a:extLst>
              <a:ext uri="{FF2B5EF4-FFF2-40B4-BE49-F238E27FC236}">
                <a16:creationId xmlns:a16="http://schemas.microsoft.com/office/drawing/2014/main" id="{26A25414-FF73-7944-9A66-FA126E026836}"/>
              </a:ext>
            </a:extLst>
          </p:cNvPr>
          <p:cNvSpPr>
            <a:spLocks noGrp="1"/>
          </p:cNvSpPr>
          <p:nvPr>
            <p:ph type="pic" sz="quarter" idx="21"/>
          </p:nvPr>
        </p:nvSpPr>
        <p:spPr>
          <a:xfrm>
            <a:off x="6400800" y="521068"/>
            <a:ext cx="2743200" cy="5319291"/>
          </a:xfrm>
          <a:solidFill>
            <a:schemeClr val="bg1">
              <a:lumMod val="95000"/>
            </a:schemeClr>
          </a:solidFill>
        </p:spPr>
        <p:txBody>
          <a:bodyPr/>
          <a:lstStyle>
            <a:lvl1pPr algn="ctr">
              <a:defRPr sz="675" b="0">
                <a:solidFill>
                  <a:schemeClr val="bg2"/>
                </a:solidFill>
              </a:defRPr>
            </a:lvl1pPr>
          </a:lstStyle>
          <a:p>
            <a:endParaRPr lang="en-US" dirty="0"/>
          </a:p>
        </p:txBody>
      </p:sp>
      <p:pic>
        <p:nvPicPr>
          <p:cNvPr id="14" name="Graphic 13">
            <a:extLst>
              <a:ext uri="{FF2B5EF4-FFF2-40B4-BE49-F238E27FC236}">
                <a16:creationId xmlns:a16="http://schemas.microsoft.com/office/drawing/2014/main" id="{3FB02BC1-507A-D847-B654-1E0EB5827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803" y="518306"/>
            <a:ext cx="997568" cy="1289373"/>
          </a:xfrm>
          <a:prstGeom prst="rect">
            <a:avLst/>
          </a:prstGeom>
          <a:effectLst>
            <a:outerShdw blurRad="50800" dist="25400" dir="2700000" algn="tl" rotWithShape="0">
              <a:prstClr val="black">
                <a:alpha val="40000"/>
              </a:prstClr>
            </a:outerShdw>
          </a:effectLst>
        </p:spPr>
      </p:pic>
      <p:sp>
        <p:nvSpPr>
          <p:cNvPr id="19" name="Text Placeholder 6">
            <a:extLst>
              <a:ext uri="{FF2B5EF4-FFF2-40B4-BE49-F238E27FC236}">
                <a16:creationId xmlns:a16="http://schemas.microsoft.com/office/drawing/2014/main" id="{4E7D7C6A-26D8-E14E-9836-98F746A8B25C}"/>
              </a:ext>
            </a:extLst>
          </p:cNvPr>
          <p:cNvSpPr>
            <a:spLocks noGrp="1"/>
          </p:cNvSpPr>
          <p:nvPr>
            <p:ph type="body" sz="quarter" idx="22" hasCustomPrompt="1"/>
          </p:nvPr>
        </p:nvSpPr>
        <p:spPr>
          <a:xfrm>
            <a:off x="809831" y="5397959"/>
            <a:ext cx="5486400" cy="320040"/>
          </a:xfrm>
        </p:spPr>
        <p:txBody>
          <a:bodyPr anchor="ctr" anchorCtr="0"/>
          <a:lstStyle>
            <a:lvl1pPr>
              <a:defRPr sz="1050" b="0">
                <a:solidFill>
                  <a:schemeClr val="bg2">
                    <a:lumMod val="50000"/>
                  </a:schemeClr>
                </a:solidFill>
              </a:defRPr>
            </a:lvl1pPr>
          </a:lstStyle>
          <a:p>
            <a:pPr lvl="0"/>
            <a:r>
              <a:rPr lang="en-US" dirty="0"/>
              <a:t>Health Resources and Services Administration (HRSA)</a:t>
            </a:r>
          </a:p>
        </p:txBody>
      </p:sp>
      <p:pic>
        <p:nvPicPr>
          <p:cNvPr id="20" name="Picture 19">
            <a:extLst>
              <a:ext uri="{FF2B5EF4-FFF2-40B4-BE49-F238E27FC236}">
                <a16:creationId xmlns:a16="http://schemas.microsoft.com/office/drawing/2014/main" id="{EA6A3264-B092-F34E-9986-138A756A6981}"/>
              </a:ext>
            </a:extLst>
          </p:cNvPr>
          <p:cNvPicPr>
            <a:picLocks noChangeAspect="1"/>
          </p:cNvPicPr>
          <p:nvPr userDrawn="1"/>
        </p:nvPicPr>
        <p:blipFill>
          <a:blip r:embed="rId4"/>
          <a:stretch>
            <a:fillRect/>
          </a:stretch>
        </p:blipFill>
        <p:spPr>
          <a:xfrm>
            <a:off x="156242" y="5814561"/>
            <a:ext cx="709387" cy="960120"/>
          </a:xfrm>
          <a:prstGeom prst="rect">
            <a:avLst/>
          </a:prstGeom>
        </p:spPr>
      </p:pic>
      <p:pic>
        <p:nvPicPr>
          <p:cNvPr id="22" name="Picture 21">
            <a:extLst>
              <a:ext uri="{FF2B5EF4-FFF2-40B4-BE49-F238E27FC236}">
                <a16:creationId xmlns:a16="http://schemas.microsoft.com/office/drawing/2014/main" id="{C3A2E62E-3B4F-E147-8FE4-F9892CA370B3}"/>
              </a:ext>
            </a:extLst>
          </p:cNvPr>
          <p:cNvPicPr>
            <a:picLocks noChangeAspect="1"/>
          </p:cNvPicPr>
          <p:nvPr userDrawn="1"/>
        </p:nvPicPr>
        <p:blipFill>
          <a:blip r:embed="rId5"/>
          <a:stretch>
            <a:fillRect/>
          </a:stretch>
        </p:blipFill>
        <p:spPr>
          <a:xfrm>
            <a:off x="7758294" y="6199601"/>
            <a:ext cx="1111186" cy="401785"/>
          </a:xfrm>
          <a:prstGeom prst="rect">
            <a:avLst/>
          </a:prstGeom>
        </p:spPr>
      </p:pic>
    </p:spTree>
    <p:extLst>
      <p:ext uri="{BB962C8B-B14F-4D97-AF65-F5344CB8AC3E}">
        <p14:creationId xmlns:p14="http://schemas.microsoft.com/office/powerpoint/2010/main" val="3885470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Us Mast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0" y="972588"/>
            <a:ext cx="7191375" cy="4420602"/>
          </a:xfrm>
          <a:ln>
            <a:noFill/>
          </a:ln>
        </p:spPr>
        <p:txBody>
          <a:bodyPr/>
          <a:lstStyle>
            <a:lvl1pPr marL="0" indent="0">
              <a:tabLst>
                <a:tab pos="6767513" algn="ctr"/>
              </a:tabLst>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BAA7C1C-4F19-6449-9C6A-07D37E9B524A}"/>
              </a:ext>
            </a:extLst>
          </p:cNvPr>
          <p:cNvSpPr>
            <a:spLocks noGrp="1"/>
          </p:cNvSpPr>
          <p:nvPr>
            <p:ph type="title"/>
          </p:nvPr>
        </p:nvSpPr>
        <p:spPr/>
        <p:txBody>
          <a:bodyPr/>
          <a:lstStyle/>
          <a:p>
            <a:r>
              <a:rPr lang="en-US"/>
              <a:t>Click to edit Master title style</a:t>
            </a:r>
          </a:p>
        </p:txBody>
      </p:sp>
      <p:sp>
        <p:nvSpPr>
          <p:cNvPr id="8" name="Text Placeholder 7">
            <a:extLst>
              <a:ext uri="{FF2B5EF4-FFF2-40B4-BE49-F238E27FC236}">
                <a16:creationId xmlns:a16="http://schemas.microsoft.com/office/drawing/2014/main" id="{F8C1E45E-129D-70E6-228E-0E0604308E79}"/>
              </a:ext>
            </a:extLst>
          </p:cNvPr>
          <p:cNvSpPr>
            <a:spLocks noGrp="1"/>
          </p:cNvSpPr>
          <p:nvPr>
            <p:ph type="body" sz="quarter" idx="12"/>
          </p:nvPr>
        </p:nvSpPr>
        <p:spPr>
          <a:xfrm>
            <a:off x="3219551" y="6545264"/>
            <a:ext cx="2378869" cy="230187"/>
          </a:xfrm>
        </p:spPr>
        <p:txBody>
          <a:bodyPr/>
          <a:lstStyle>
            <a:lvl1pPr algn="ctr">
              <a:defRPr sz="1350" b="0">
                <a:solidFill>
                  <a:schemeClr val="accent1">
                    <a:lumMod val="75000"/>
                  </a:schemeClr>
                </a:solidFill>
              </a:defRPr>
            </a:lvl1pPr>
          </a:lstStyle>
          <a:p>
            <a:pPr lvl="0"/>
            <a:r>
              <a:rPr lang="en-US" dirty="0"/>
              <a:t>Click to edit Master text styles</a:t>
            </a:r>
          </a:p>
        </p:txBody>
      </p:sp>
      <p:pic>
        <p:nvPicPr>
          <p:cNvPr id="7" name="Picture 6" descr="Department of Health and Human Services (logo)">
            <a:extLst>
              <a:ext uri="{FF2B5EF4-FFF2-40B4-BE49-F238E27FC236}">
                <a16:creationId xmlns:a16="http://schemas.microsoft.com/office/drawing/2014/main" id="{C704D23A-844F-6F51-7CF8-7BF37BC631DC}"/>
              </a:ext>
            </a:extLst>
          </p:cNvPr>
          <p:cNvPicPr>
            <a:picLocks noChangeAspect="1"/>
          </p:cNvPicPr>
          <p:nvPr userDrawn="1"/>
        </p:nvPicPr>
        <p:blipFill>
          <a:blip r:embed="rId2"/>
          <a:stretch>
            <a:fillRect/>
          </a:stretch>
        </p:blipFill>
        <p:spPr>
          <a:xfrm>
            <a:off x="156245" y="5804833"/>
            <a:ext cx="961361" cy="960120"/>
          </a:xfrm>
          <a:prstGeom prst="rect">
            <a:avLst/>
          </a:prstGeom>
        </p:spPr>
      </p:pic>
      <p:pic>
        <p:nvPicPr>
          <p:cNvPr id="9" name="Picture 8" descr="Health Resources and Services Administration (HRSA) - Health Workforce logo">
            <a:extLst>
              <a:ext uri="{FF2B5EF4-FFF2-40B4-BE49-F238E27FC236}">
                <a16:creationId xmlns:a16="http://schemas.microsoft.com/office/drawing/2014/main" id="{93BFD444-0B68-A950-8BF0-7392C091ED43}"/>
              </a:ext>
            </a:extLst>
          </p:cNvPr>
          <p:cNvPicPr>
            <a:picLocks noChangeAspect="1"/>
          </p:cNvPicPr>
          <p:nvPr userDrawn="1"/>
        </p:nvPicPr>
        <p:blipFill>
          <a:blip r:embed="rId3"/>
          <a:stretch>
            <a:fillRect/>
          </a:stretch>
        </p:blipFill>
        <p:spPr>
          <a:xfrm>
            <a:off x="7090496" y="6199600"/>
            <a:ext cx="1481581" cy="401785"/>
          </a:xfrm>
          <a:prstGeom prst="rect">
            <a:avLst/>
          </a:prstGeom>
        </p:spPr>
      </p:pic>
      <p:pic>
        <p:nvPicPr>
          <p:cNvPr id="10" name="Picture 9" descr="Qr code">
            <a:extLst>
              <a:ext uri="{FF2B5EF4-FFF2-40B4-BE49-F238E27FC236}">
                <a16:creationId xmlns:a16="http://schemas.microsoft.com/office/drawing/2014/main" id="{AA505FBE-D718-7E34-31B4-FEDECE5AAC84}"/>
              </a:ext>
            </a:extLst>
          </p:cNvPr>
          <p:cNvPicPr>
            <a:picLocks noChangeAspect="1"/>
          </p:cNvPicPr>
          <p:nvPr userDrawn="1"/>
        </p:nvPicPr>
        <p:blipFill>
          <a:blip r:embed="rId4"/>
          <a:stretch>
            <a:fillRect/>
          </a:stretch>
        </p:blipFill>
        <p:spPr>
          <a:xfrm>
            <a:off x="3601228" y="4951183"/>
            <a:ext cx="1593351" cy="1593351"/>
          </a:xfrm>
          <a:prstGeom prst="rect">
            <a:avLst/>
          </a:prstGeom>
        </p:spPr>
      </p:pic>
    </p:spTree>
    <p:extLst>
      <p:ext uri="{BB962C8B-B14F-4D97-AF65-F5344CB8AC3E}">
        <p14:creationId xmlns:p14="http://schemas.microsoft.com/office/powerpoint/2010/main" val="1447273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Mast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E100EAD-90A6-3E4B-9544-0B73BE0A684B}"/>
              </a:ext>
            </a:extLst>
          </p:cNvPr>
          <p:cNvSpPr/>
          <p:nvPr userDrawn="1"/>
        </p:nvSpPr>
        <p:spPr>
          <a:xfrm>
            <a:off x="0" y="703257"/>
            <a:ext cx="9144000" cy="8231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 Placeholder 6">
            <a:extLst>
              <a:ext uri="{FF2B5EF4-FFF2-40B4-BE49-F238E27FC236}">
                <a16:creationId xmlns:a16="http://schemas.microsoft.com/office/drawing/2014/main" id="{1D687D79-3FE7-A54C-AE1E-A6505C572EBB}"/>
              </a:ext>
            </a:extLst>
          </p:cNvPr>
          <p:cNvSpPr>
            <a:spLocks noGrp="1"/>
          </p:cNvSpPr>
          <p:nvPr>
            <p:ph type="body" sz="quarter" idx="19" hasCustomPrompt="1"/>
          </p:nvPr>
        </p:nvSpPr>
        <p:spPr>
          <a:xfrm>
            <a:off x="809831" y="5016122"/>
            <a:ext cx="5486400" cy="320040"/>
          </a:xfrm>
        </p:spPr>
        <p:txBody>
          <a:bodyPr anchor="ctr" anchorCtr="0"/>
          <a:lstStyle>
            <a:lvl1pPr>
              <a:defRPr sz="1050" b="0">
                <a:solidFill>
                  <a:schemeClr val="bg2">
                    <a:lumMod val="50000"/>
                  </a:schemeClr>
                </a:solidFill>
              </a:defRPr>
            </a:lvl1pPr>
          </a:lstStyle>
          <a:p>
            <a:pPr lvl="0"/>
            <a:r>
              <a:rPr lang="en-US"/>
              <a:t>Bureau of Health Workforce (BHW)</a:t>
            </a:r>
          </a:p>
        </p:txBody>
      </p:sp>
      <p:sp>
        <p:nvSpPr>
          <p:cNvPr id="2" name="Rectangle 1">
            <a:extLst>
              <a:ext uri="{FF2B5EF4-FFF2-40B4-BE49-F238E27FC236}">
                <a16:creationId xmlns:a16="http://schemas.microsoft.com/office/drawing/2014/main" id="{B12FBF73-2FC0-5D45-925D-2994E1D03F90}"/>
              </a:ext>
            </a:extLst>
          </p:cNvPr>
          <p:cNvSpPr/>
          <p:nvPr userDrawn="1"/>
        </p:nvSpPr>
        <p:spPr>
          <a:xfrm>
            <a:off x="8515350" y="5916058"/>
            <a:ext cx="628650" cy="94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 Placeholder 17">
            <a:extLst>
              <a:ext uri="{FF2B5EF4-FFF2-40B4-BE49-F238E27FC236}">
                <a16:creationId xmlns:a16="http://schemas.microsoft.com/office/drawing/2014/main" id="{674D5ADE-D46C-4A48-B99D-8205F87DFFB5}"/>
              </a:ext>
            </a:extLst>
          </p:cNvPr>
          <p:cNvSpPr>
            <a:spLocks noGrp="1"/>
          </p:cNvSpPr>
          <p:nvPr>
            <p:ph type="body" sz="quarter" idx="13"/>
          </p:nvPr>
        </p:nvSpPr>
        <p:spPr>
          <a:xfrm>
            <a:off x="756628" y="1754570"/>
            <a:ext cx="5539604" cy="1515003"/>
          </a:xfrm>
          <a:prstGeom prst="rect">
            <a:avLst/>
          </a:prstGeom>
        </p:spPr>
        <p:txBody>
          <a:bodyPr lIns="0" tIns="0" rIns="0" bIns="0" anchor="b" anchorCtr="0"/>
          <a:lstStyle>
            <a:lvl1pPr>
              <a:lnSpc>
                <a:spcPct val="100000"/>
              </a:lnSpc>
              <a:defRPr sz="6600" b="1" spc="-113">
                <a:solidFill>
                  <a:schemeClr val="tx2"/>
                </a:solidFill>
              </a:defRPr>
            </a:lvl1pPr>
          </a:lstStyle>
          <a:p>
            <a:pPr lvl="0"/>
            <a:r>
              <a:rPr lang="en-US"/>
              <a:t>Click</a:t>
            </a:r>
          </a:p>
        </p:txBody>
      </p:sp>
      <p:sp>
        <p:nvSpPr>
          <p:cNvPr id="23" name="Text Placeholder 21">
            <a:extLst>
              <a:ext uri="{FF2B5EF4-FFF2-40B4-BE49-F238E27FC236}">
                <a16:creationId xmlns:a16="http://schemas.microsoft.com/office/drawing/2014/main" id="{6193BE2F-B007-814C-ABE7-2A7C9A6F1C86}"/>
              </a:ext>
            </a:extLst>
          </p:cNvPr>
          <p:cNvSpPr>
            <a:spLocks noGrp="1"/>
          </p:cNvSpPr>
          <p:nvPr>
            <p:ph type="body" sz="quarter" idx="15" hasCustomPrompt="1"/>
          </p:nvPr>
        </p:nvSpPr>
        <p:spPr>
          <a:xfrm>
            <a:off x="811864" y="4275548"/>
            <a:ext cx="5486400" cy="320040"/>
          </a:xfrm>
          <a:prstGeom prst="rect">
            <a:avLst/>
          </a:prstGeom>
        </p:spPr>
        <p:txBody>
          <a:bodyPr lIns="0" tIns="0" rIns="0" bIns="0" anchor="ctr" anchorCtr="0"/>
          <a:lstStyle>
            <a:lvl1pPr>
              <a:lnSpc>
                <a:spcPts val="2250"/>
              </a:lnSpc>
              <a:spcBef>
                <a:spcPts val="0"/>
              </a:spcBef>
              <a:spcAft>
                <a:spcPts val="0"/>
              </a:spcAft>
              <a:defRPr sz="1050" b="1"/>
            </a:lvl1pPr>
          </a:lstStyle>
          <a:p>
            <a:pPr lvl="0"/>
            <a:r>
              <a:rPr lang="en-US"/>
              <a:t>Presenter Name  |  </a:t>
            </a:r>
            <a:r>
              <a:rPr lang="en-US" b="0"/>
              <a:t> Presenter Title</a:t>
            </a:r>
            <a:endParaRPr lang="en-US"/>
          </a:p>
        </p:txBody>
      </p:sp>
      <p:sp>
        <p:nvSpPr>
          <p:cNvPr id="3" name="Text Placeholder 2">
            <a:extLst>
              <a:ext uri="{FF2B5EF4-FFF2-40B4-BE49-F238E27FC236}">
                <a16:creationId xmlns:a16="http://schemas.microsoft.com/office/drawing/2014/main" id="{9499F3C3-9168-5646-8FE2-25939A21967B}"/>
              </a:ext>
            </a:extLst>
          </p:cNvPr>
          <p:cNvSpPr>
            <a:spLocks noGrp="1"/>
          </p:cNvSpPr>
          <p:nvPr>
            <p:ph type="body" sz="quarter" idx="16" hasCustomPrompt="1"/>
          </p:nvPr>
        </p:nvSpPr>
        <p:spPr>
          <a:xfrm>
            <a:off x="809830" y="3574337"/>
            <a:ext cx="5486400" cy="320040"/>
          </a:xfrm>
          <a:prstGeom prst="rect">
            <a:avLst/>
          </a:prstGeom>
        </p:spPr>
        <p:txBody>
          <a:bodyPr lIns="0" tIns="0" rIns="0" bIns="0"/>
          <a:lstStyle>
            <a:lvl1pPr>
              <a:lnSpc>
                <a:spcPts val="2250"/>
              </a:lnSpc>
              <a:spcBef>
                <a:spcPts val="0"/>
              </a:spcBef>
              <a:spcAft>
                <a:spcPts val="0"/>
              </a:spcAft>
              <a:defRPr sz="1050" b="1">
                <a:solidFill>
                  <a:schemeClr val="tx1"/>
                </a:solidFill>
              </a:defRPr>
            </a:lvl1pPr>
          </a:lstStyle>
          <a:p>
            <a:pPr lvl="0"/>
            <a:r>
              <a:rPr lang="en-US"/>
              <a:t>Date</a:t>
            </a:r>
          </a:p>
        </p:txBody>
      </p:sp>
      <p:sp>
        <p:nvSpPr>
          <p:cNvPr id="13" name="Text Placeholder 2">
            <a:extLst>
              <a:ext uri="{FF2B5EF4-FFF2-40B4-BE49-F238E27FC236}">
                <a16:creationId xmlns:a16="http://schemas.microsoft.com/office/drawing/2014/main" id="{E481E206-799F-1B43-B4F5-5FC6280AF55D}"/>
              </a:ext>
            </a:extLst>
          </p:cNvPr>
          <p:cNvSpPr>
            <a:spLocks noGrp="1"/>
          </p:cNvSpPr>
          <p:nvPr>
            <p:ph type="body" sz="quarter" idx="17" hasCustomPrompt="1"/>
          </p:nvPr>
        </p:nvSpPr>
        <p:spPr>
          <a:xfrm>
            <a:off x="809831" y="4648354"/>
            <a:ext cx="5486400" cy="320040"/>
          </a:xfrm>
          <a:prstGeom prst="rect">
            <a:avLst/>
          </a:prstGeom>
        </p:spPr>
        <p:txBody>
          <a:bodyPr lIns="0" tIns="0" rIns="0" bIns="0" anchor="ctr" anchorCtr="0"/>
          <a:lstStyle>
            <a:lvl1pPr marL="0" marR="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sz="1050" b="0">
                <a:solidFill>
                  <a:schemeClr val="bg2"/>
                </a:solidFill>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solidFill>
                  <a:schemeClr val="bg2"/>
                </a:solidFill>
              </a:rPr>
              <a:t>Division (Division</a:t>
            </a:r>
            <a:r>
              <a:rPr lang="en-US" b="0" baseline="0">
                <a:solidFill>
                  <a:schemeClr val="bg2"/>
                </a:solidFill>
              </a:rPr>
              <a:t> </a:t>
            </a:r>
            <a:r>
              <a:rPr lang="en-US" b="0">
                <a:solidFill>
                  <a:schemeClr val="bg2"/>
                </a:solidFill>
              </a:rPr>
              <a:t>Abbreviation)</a:t>
            </a:r>
          </a:p>
        </p:txBody>
      </p:sp>
      <p:sp>
        <p:nvSpPr>
          <p:cNvPr id="9" name="Text Placeholder 8">
            <a:extLst>
              <a:ext uri="{FF2B5EF4-FFF2-40B4-BE49-F238E27FC236}">
                <a16:creationId xmlns:a16="http://schemas.microsoft.com/office/drawing/2014/main" id="{655E4B3B-04E3-8549-9FBA-CA3CDA87C9AF}"/>
              </a:ext>
            </a:extLst>
          </p:cNvPr>
          <p:cNvSpPr>
            <a:spLocks noGrp="1"/>
          </p:cNvSpPr>
          <p:nvPr>
            <p:ph type="body" sz="quarter" idx="20" hasCustomPrompt="1"/>
          </p:nvPr>
        </p:nvSpPr>
        <p:spPr>
          <a:xfrm>
            <a:off x="809831" y="3020030"/>
            <a:ext cx="5486400" cy="525462"/>
          </a:xfrm>
        </p:spPr>
        <p:txBody>
          <a:bodyPr lIns="0" anchor="b" anchorCtr="0"/>
          <a:lstStyle>
            <a:lvl1pPr>
              <a:defRPr sz="2100">
                <a:solidFill>
                  <a:schemeClr val="tx1"/>
                </a:solidFill>
                <a:latin typeface="+mn-lt"/>
              </a:defRPr>
            </a:lvl1pPr>
          </a:lstStyle>
          <a:p>
            <a:pPr lvl="0"/>
            <a:r>
              <a:rPr lang="en-US"/>
              <a:t>Event or Conference Title</a:t>
            </a:r>
          </a:p>
        </p:txBody>
      </p:sp>
      <p:sp>
        <p:nvSpPr>
          <p:cNvPr id="5" name="Picture Placeholder 4">
            <a:extLst>
              <a:ext uri="{FF2B5EF4-FFF2-40B4-BE49-F238E27FC236}">
                <a16:creationId xmlns:a16="http://schemas.microsoft.com/office/drawing/2014/main" id="{26A25414-FF73-7944-9A66-FA126E026836}"/>
              </a:ext>
            </a:extLst>
          </p:cNvPr>
          <p:cNvSpPr>
            <a:spLocks noGrp="1"/>
          </p:cNvSpPr>
          <p:nvPr>
            <p:ph type="pic" sz="quarter" idx="21"/>
          </p:nvPr>
        </p:nvSpPr>
        <p:spPr>
          <a:xfrm>
            <a:off x="6400800" y="521068"/>
            <a:ext cx="2743200" cy="5319291"/>
          </a:xfrm>
          <a:solidFill>
            <a:schemeClr val="bg1">
              <a:lumMod val="95000"/>
            </a:schemeClr>
          </a:solidFill>
        </p:spPr>
        <p:txBody>
          <a:bodyPr/>
          <a:lstStyle>
            <a:lvl1pPr algn="ctr">
              <a:defRPr sz="675" b="0">
                <a:solidFill>
                  <a:schemeClr val="bg2"/>
                </a:solidFill>
              </a:defRPr>
            </a:lvl1pPr>
          </a:lstStyle>
          <a:p>
            <a:endParaRPr lang="en-US"/>
          </a:p>
        </p:txBody>
      </p:sp>
      <p:pic>
        <p:nvPicPr>
          <p:cNvPr id="14" name="Graphic 13">
            <a:extLst>
              <a:ext uri="{FF2B5EF4-FFF2-40B4-BE49-F238E27FC236}">
                <a16:creationId xmlns:a16="http://schemas.microsoft.com/office/drawing/2014/main" id="{3FB02BC1-507A-D847-B654-1E0EB58277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9803" y="518306"/>
            <a:ext cx="997568" cy="1289373"/>
          </a:xfrm>
          <a:prstGeom prst="rect">
            <a:avLst/>
          </a:prstGeom>
          <a:effectLst>
            <a:outerShdw blurRad="50800" dist="25400" dir="2700000" algn="tl" rotWithShape="0">
              <a:prstClr val="black">
                <a:alpha val="40000"/>
              </a:prstClr>
            </a:outerShdw>
          </a:effectLst>
        </p:spPr>
      </p:pic>
      <p:sp>
        <p:nvSpPr>
          <p:cNvPr id="19" name="Text Placeholder 6">
            <a:extLst>
              <a:ext uri="{FF2B5EF4-FFF2-40B4-BE49-F238E27FC236}">
                <a16:creationId xmlns:a16="http://schemas.microsoft.com/office/drawing/2014/main" id="{4E7D7C6A-26D8-E14E-9836-98F746A8B25C}"/>
              </a:ext>
            </a:extLst>
          </p:cNvPr>
          <p:cNvSpPr>
            <a:spLocks noGrp="1"/>
          </p:cNvSpPr>
          <p:nvPr>
            <p:ph type="body" sz="quarter" idx="22" hasCustomPrompt="1"/>
          </p:nvPr>
        </p:nvSpPr>
        <p:spPr>
          <a:xfrm>
            <a:off x="809831" y="5397959"/>
            <a:ext cx="5486400" cy="320040"/>
          </a:xfrm>
        </p:spPr>
        <p:txBody>
          <a:bodyPr anchor="ctr" anchorCtr="0"/>
          <a:lstStyle>
            <a:lvl1pPr>
              <a:defRPr sz="1050" b="0">
                <a:solidFill>
                  <a:schemeClr val="bg2">
                    <a:lumMod val="50000"/>
                  </a:schemeClr>
                </a:solidFill>
              </a:defRPr>
            </a:lvl1pPr>
          </a:lstStyle>
          <a:p>
            <a:pPr lvl="0"/>
            <a:r>
              <a:rPr lang="en-US"/>
              <a:t>Health Resources and Services Administration (HRSA)</a:t>
            </a:r>
          </a:p>
        </p:txBody>
      </p:sp>
      <p:pic>
        <p:nvPicPr>
          <p:cNvPr id="20" name="Picture 19">
            <a:extLst>
              <a:ext uri="{FF2B5EF4-FFF2-40B4-BE49-F238E27FC236}">
                <a16:creationId xmlns:a16="http://schemas.microsoft.com/office/drawing/2014/main" id="{EA6A3264-B092-F34E-9986-138A756A6981}"/>
              </a:ext>
            </a:extLst>
          </p:cNvPr>
          <p:cNvPicPr>
            <a:picLocks noChangeAspect="1"/>
          </p:cNvPicPr>
          <p:nvPr userDrawn="1"/>
        </p:nvPicPr>
        <p:blipFill>
          <a:blip r:embed="rId4"/>
          <a:stretch>
            <a:fillRect/>
          </a:stretch>
        </p:blipFill>
        <p:spPr>
          <a:xfrm>
            <a:off x="156242" y="5814561"/>
            <a:ext cx="709387" cy="960120"/>
          </a:xfrm>
          <a:prstGeom prst="rect">
            <a:avLst/>
          </a:prstGeom>
        </p:spPr>
      </p:pic>
      <p:pic>
        <p:nvPicPr>
          <p:cNvPr id="22" name="Picture 21">
            <a:extLst>
              <a:ext uri="{FF2B5EF4-FFF2-40B4-BE49-F238E27FC236}">
                <a16:creationId xmlns:a16="http://schemas.microsoft.com/office/drawing/2014/main" id="{C3A2E62E-3B4F-E147-8FE4-F9892CA370B3}"/>
              </a:ext>
            </a:extLst>
          </p:cNvPr>
          <p:cNvPicPr>
            <a:picLocks noChangeAspect="1"/>
          </p:cNvPicPr>
          <p:nvPr userDrawn="1"/>
        </p:nvPicPr>
        <p:blipFill>
          <a:blip r:embed="rId5"/>
          <a:stretch>
            <a:fillRect/>
          </a:stretch>
        </p:blipFill>
        <p:spPr>
          <a:xfrm>
            <a:off x="7758294" y="6199601"/>
            <a:ext cx="1111186" cy="401785"/>
          </a:xfrm>
          <a:prstGeom prst="rect">
            <a:avLst/>
          </a:prstGeom>
        </p:spPr>
      </p:pic>
    </p:spTree>
    <p:extLst>
      <p:ext uri="{BB962C8B-B14F-4D97-AF65-F5344CB8AC3E}">
        <p14:creationId xmlns:p14="http://schemas.microsoft.com/office/powerpoint/2010/main" val="31193124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754A-74C9-1640-A2A7-74FE5FC29A76}"/>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280160"/>
            <a:ext cx="7191375" cy="4754880"/>
          </a:xfrm>
          <a:ln>
            <a:noFill/>
          </a:ln>
        </p:spPr>
        <p:txBody>
          <a:bodyPr>
            <a:noAutofit/>
          </a:bodyPr>
          <a:lstStyle>
            <a:lvl1pPr marL="176213" indent="-176213">
              <a:spcBef>
                <a:spcPts val="0"/>
              </a:spcBef>
              <a:spcAft>
                <a:spcPts val="900"/>
              </a:spcAft>
              <a:buClr>
                <a:schemeClr val="tx1"/>
              </a:buClr>
              <a:buFont typeface="Arial" panose="020B0604020202020204" pitchFamily="34" charset="0"/>
              <a:buChar char="•"/>
              <a:tabLst/>
              <a:defRPr sz="1500"/>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9724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Slide Mast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FB98BE-05F0-F046-AED9-1865FCF04640}"/>
              </a:ext>
            </a:extLst>
          </p:cNvPr>
          <p:cNvSpPr>
            <a:spLocks noGrp="1"/>
          </p:cNvSpPr>
          <p:nvPr>
            <p:ph type="body" sz="quarter" idx="14" hasCustomPrompt="1"/>
          </p:nvPr>
        </p:nvSpPr>
        <p:spPr>
          <a:xfrm>
            <a:off x="1304096" y="776377"/>
            <a:ext cx="5143500" cy="5676184"/>
          </a:xfrm>
        </p:spPr>
        <p:txBody>
          <a:bodyPr anchor="ctr" anchorCtr="0">
            <a:noAutofit/>
          </a:bodyPr>
          <a:lstStyle>
            <a:lvl1pPr>
              <a:lnSpc>
                <a:spcPct val="82000"/>
              </a:lnSpc>
              <a:spcBef>
                <a:spcPts val="0"/>
              </a:spcBef>
              <a:spcAft>
                <a:spcPts val="0"/>
              </a:spcAft>
              <a:defRPr sz="3000" b="1" cap="all" spc="-113" baseline="0">
                <a:solidFill>
                  <a:schemeClr val="tx2"/>
                </a:solidFill>
              </a:defRPr>
            </a:lvl1pPr>
          </a:lstStyle>
          <a:p>
            <a:pPr lvl="0"/>
            <a:r>
              <a:rPr lang="en-US"/>
              <a:t>CLICK TO EDIT MASTER TITLE STYLES</a:t>
            </a:r>
          </a:p>
        </p:txBody>
      </p:sp>
    </p:spTree>
    <p:extLst>
      <p:ext uri="{BB962C8B-B14F-4D97-AF65-F5344CB8AC3E}">
        <p14:creationId xmlns:p14="http://schemas.microsoft.com/office/powerpoint/2010/main" val="3875980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ain One Column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754A-74C9-1640-A2A7-74FE5FC29A76}"/>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0" y="1280160"/>
            <a:ext cx="7200900" cy="4754880"/>
          </a:xfrm>
          <a:ln>
            <a:noFill/>
          </a:ln>
        </p:spPr>
        <p:txBody>
          <a:bodyPr>
            <a:noAutofit/>
          </a:bodyPr>
          <a:lstStyle>
            <a:lvl1pPr marL="141685" indent="-141685">
              <a:lnSpc>
                <a:spcPct val="110000"/>
              </a:lnSpc>
              <a:spcBef>
                <a:spcPts val="0"/>
              </a:spcBef>
              <a:spcAft>
                <a:spcPts val="900"/>
              </a:spcAft>
              <a:buClr>
                <a:schemeClr val="tx1"/>
              </a:buClr>
              <a:buFont typeface="Arial" panose="020B0604020202020204" pitchFamily="34" charset="0"/>
              <a:buChar char="•"/>
              <a:tabLst/>
              <a:defRPr sz="1350"/>
            </a:lvl1pPr>
            <a:lvl2pPr marL="171450" indent="-171450">
              <a:lnSpc>
                <a:spcPct val="110000"/>
              </a:lnSpc>
              <a:spcAft>
                <a:spcPts val="900"/>
              </a:spcAft>
              <a:buClr>
                <a:schemeClr val="tx1"/>
              </a:buClr>
              <a:tabLst/>
              <a:defRPr sz="1200"/>
            </a:lvl2pPr>
            <a:lvl3pPr marL="344091" indent="-122635">
              <a:lnSpc>
                <a:spcPct val="110000"/>
              </a:lnSpc>
              <a:spcAft>
                <a:spcPts val="900"/>
              </a:spcAft>
              <a:buClr>
                <a:schemeClr val="tx1"/>
              </a:buClr>
              <a:tabLst/>
              <a:defRPr sz="1200"/>
            </a:lvl3pPr>
            <a:lvl4pPr marL="514350" indent="-132160">
              <a:lnSpc>
                <a:spcPct val="110000"/>
              </a:lnSpc>
              <a:spcAft>
                <a:spcPts val="900"/>
              </a:spcAft>
              <a:buClr>
                <a:schemeClr val="tx1"/>
              </a:buClr>
              <a:tabLst/>
              <a:defRPr sz="1200"/>
            </a:lvl4pPr>
            <a:lvl5pPr marL="645319" indent="-92869">
              <a:lnSpc>
                <a:spcPct val="110000"/>
              </a:lnSpc>
              <a:spcAft>
                <a:spcPts val="900"/>
              </a:spcAft>
              <a:buClr>
                <a:schemeClr val="tx1"/>
              </a:buClr>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461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Mast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0" y="1280160"/>
            <a:ext cx="3429000" cy="4754880"/>
          </a:xfrm>
          <a:ln>
            <a:noFill/>
          </a:ln>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AB06686C-68F0-4C48-BB08-D6DF8F93E2BE}"/>
              </a:ext>
            </a:extLst>
          </p:cNvPr>
          <p:cNvSpPr>
            <a:spLocks noGrp="1"/>
          </p:cNvSpPr>
          <p:nvPr>
            <p:ph type="body" sz="quarter" idx="13"/>
          </p:nvPr>
        </p:nvSpPr>
        <p:spPr>
          <a:xfrm>
            <a:off x="5143070" y="1280160"/>
            <a:ext cx="3429000" cy="4754880"/>
          </a:xfrm>
          <a:ln>
            <a:noFill/>
          </a:ln>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D8523B27-B597-AE42-AC7B-12E5973EBF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7628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Master - Simpl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E100EAD-90A6-3E4B-9544-0B73BE0A684B}"/>
              </a:ext>
            </a:extLst>
          </p:cNvPr>
          <p:cNvSpPr/>
          <p:nvPr userDrawn="1"/>
        </p:nvSpPr>
        <p:spPr>
          <a:xfrm>
            <a:off x="0" y="703257"/>
            <a:ext cx="9144000" cy="823162"/>
          </a:xfrm>
          <a:prstGeom prst="rect">
            <a:avLst/>
          </a:prstGeom>
          <a:solidFill>
            <a:srgbClr val="2374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Rectangle 1">
            <a:extLst>
              <a:ext uri="{FF2B5EF4-FFF2-40B4-BE49-F238E27FC236}">
                <a16:creationId xmlns:a16="http://schemas.microsoft.com/office/drawing/2014/main" id="{B12FBF73-2FC0-5D45-925D-2994E1D03F90}"/>
              </a:ext>
            </a:extLst>
          </p:cNvPr>
          <p:cNvSpPr/>
          <p:nvPr userDrawn="1"/>
        </p:nvSpPr>
        <p:spPr>
          <a:xfrm>
            <a:off x="8515350" y="5916058"/>
            <a:ext cx="628650" cy="941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0" name="Picture 19">
            <a:extLst>
              <a:ext uri="{FF2B5EF4-FFF2-40B4-BE49-F238E27FC236}">
                <a16:creationId xmlns:a16="http://schemas.microsoft.com/office/drawing/2014/main" id="{EA6A3264-B092-F34E-9986-138A756A6981}"/>
              </a:ext>
            </a:extLst>
          </p:cNvPr>
          <p:cNvPicPr>
            <a:picLocks noChangeAspect="1"/>
          </p:cNvPicPr>
          <p:nvPr userDrawn="1"/>
        </p:nvPicPr>
        <p:blipFill>
          <a:blip r:embed="rId2"/>
          <a:stretch>
            <a:fillRect/>
          </a:stretch>
        </p:blipFill>
        <p:spPr>
          <a:xfrm>
            <a:off x="156242" y="5814561"/>
            <a:ext cx="961361" cy="960120"/>
          </a:xfrm>
          <a:prstGeom prst="rect">
            <a:avLst/>
          </a:prstGeom>
        </p:spPr>
      </p:pic>
      <p:pic>
        <p:nvPicPr>
          <p:cNvPr id="15" name="Graphic 14">
            <a:extLst>
              <a:ext uri="{FF2B5EF4-FFF2-40B4-BE49-F238E27FC236}">
                <a16:creationId xmlns:a16="http://schemas.microsoft.com/office/drawing/2014/main" id="{3F8BE147-F005-CD45-93C0-CD0A2F3FE6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9740" y="518305"/>
            <a:ext cx="1330090" cy="1289373"/>
          </a:xfrm>
          <a:prstGeom prst="rect">
            <a:avLst/>
          </a:prstGeom>
          <a:effectLst>
            <a:outerShdw blurRad="50800" dist="25400" dir="2700000" algn="tl" rotWithShape="0">
              <a:prstClr val="black">
                <a:alpha val="40000"/>
              </a:prstClr>
            </a:outerShdw>
          </a:effectLst>
        </p:spPr>
      </p:pic>
      <p:pic>
        <p:nvPicPr>
          <p:cNvPr id="16" name="Picture 15">
            <a:extLst>
              <a:ext uri="{FF2B5EF4-FFF2-40B4-BE49-F238E27FC236}">
                <a16:creationId xmlns:a16="http://schemas.microsoft.com/office/drawing/2014/main" id="{2D9A089E-3619-6C46-8D29-968ABE7D6B88}"/>
              </a:ext>
            </a:extLst>
          </p:cNvPr>
          <p:cNvPicPr>
            <a:picLocks noChangeAspect="1"/>
          </p:cNvPicPr>
          <p:nvPr userDrawn="1"/>
        </p:nvPicPr>
        <p:blipFill>
          <a:blip r:embed="rId5"/>
          <a:stretch>
            <a:fillRect/>
          </a:stretch>
        </p:blipFill>
        <p:spPr>
          <a:xfrm>
            <a:off x="7348097" y="6199600"/>
            <a:ext cx="1481581" cy="401785"/>
          </a:xfrm>
          <a:prstGeom prst="rect">
            <a:avLst/>
          </a:prstGeom>
        </p:spPr>
      </p:pic>
      <p:sp>
        <p:nvSpPr>
          <p:cNvPr id="4" name="Title 3">
            <a:extLst>
              <a:ext uri="{FF2B5EF4-FFF2-40B4-BE49-F238E27FC236}">
                <a16:creationId xmlns:a16="http://schemas.microsoft.com/office/drawing/2014/main" id="{50AF0AAA-F892-E3F3-7F54-189FDBFFC281}"/>
              </a:ext>
            </a:extLst>
          </p:cNvPr>
          <p:cNvSpPr>
            <a:spLocks noGrp="1"/>
          </p:cNvSpPr>
          <p:nvPr>
            <p:ph type="title"/>
          </p:nvPr>
        </p:nvSpPr>
        <p:spPr>
          <a:xfrm>
            <a:off x="939340" y="2371753"/>
            <a:ext cx="4372493" cy="1289373"/>
          </a:xfrm>
        </p:spPr>
        <p:txBody>
          <a:bodyPr anchor="t"/>
          <a:lstStyle>
            <a:lvl1pPr algn="l">
              <a:lnSpc>
                <a:spcPct val="100000"/>
              </a:lnSpc>
              <a:spcAft>
                <a:spcPts val="900"/>
              </a:spcAft>
              <a:defRPr sz="2400">
                <a:solidFill>
                  <a:schemeClr val="tx2"/>
                </a:solidFill>
              </a:defRPr>
            </a:lvl1pPr>
          </a:lstStyle>
          <a:p>
            <a:r>
              <a:rPr lang="en-US" dirty="0"/>
              <a:t>Click to edit Master title style</a:t>
            </a:r>
          </a:p>
        </p:txBody>
      </p:sp>
      <p:pic>
        <p:nvPicPr>
          <p:cNvPr id="3" name="Picture 2">
            <a:extLst>
              <a:ext uri="{FF2B5EF4-FFF2-40B4-BE49-F238E27FC236}">
                <a16:creationId xmlns:a16="http://schemas.microsoft.com/office/drawing/2014/main" id="{ADE0A58D-A979-C1D7-E735-D6BB3753D73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99288" y="2329729"/>
            <a:ext cx="3032592" cy="3569543"/>
          </a:xfrm>
          <a:prstGeom prst="rect">
            <a:avLst/>
          </a:prstGeom>
        </p:spPr>
      </p:pic>
    </p:spTree>
    <p:extLst>
      <p:ext uri="{BB962C8B-B14F-4D97-AF65-F5344CB8AC3E}">
        <p14:creationId xmlns:p14="http://schemas.microsoft.com/office/powerpoint/2010/main" val="2970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ligibility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754A-74C9-1640-A2A7-74FE5FC29A76}"/>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4" y="1280167"/>
            <a:ext cx="7198613" cy="453581"/>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350"/>
            </a:lvl1pPr>
            <a:lvl2pPr marL="171450" indent="-171450">
              <a:lnSpc>
                <a:spcPct val="110000"/>
              </a:lnSpc>
              <a:spcAft>
                <a:spcPts val="900"/>
              </a:spcAft>
              <a:buClr>
                <a:schemeClr val="tx1"/>
              </a:buClr>
              <a:tabLst/>
              <a:defRPr sz="1200"/>
            </a:lvl2pPr>
            <a:lvl3pPr marL="344091" indent="-122635">
              <a:lnSpc>
                <a:spcPct val="110000"/>
              </a:lnSpc>
              <a:spcAft>
                <a:spcPts val="900"/>
              </a:spcAft>
              <a:buClr>
                <a:schemeClr val="tx1"/>
              </a:buClr>
              <a:tabLst/>
              <a:defRPr sz="1200"/>
            </a:lvl3pPr>
            <a:lvl4pPr marL="514350" indent="-132160">
              <a:lnSpc>
                <a:spcPct val="110000"/>
              </a:lnSpc>
              <a:spcAft>
                <a:spcPts val="900"/>
              </a:spcAft>
              <a:buClr>
                <a:schemeClr val="tx1"/>
              </a:buClr>
              <a:tabLst/>
              <a:defRPr sz="1200"/>
            </a:lvl4pPr>
            <a:lvl5pPr marL="645319" indent="-92869">
              <a:lnSpc>
                <a:spcPct val="110000"/>
              </a:lnSpc>
              <a:spcAft>
                <a:spcPts val="900"/>
              </a:spcAft>
              <a:buClr>
                <a:schemeClr val="tx1"/>
              </a:buClr>
              <a:tabLst/>
              <a:defRPr sz="1200"/>
            </a:lvl5pPr>
          </a:lstStyle>
          <a:p>
            <a:pPr lvl="0"/>
            <a:r>
              <a:rPr lang="en-US"/>
              <a:t>Click to edit Master text styles</a:t>
            </a:r>
          </a:p>
        </p:txBody>
      </p:sp>
      <p:sp>
        <p:nvSpPr>
          <p:cNvPr id="6" name="Text Placeholder 4">
            <a:extLst>
              <a:ext uri="{FF2B5EF4-FFF2-40B4-BE49-F238E27FC236}">
                <a16:creationId xmlns:a16="http://schemas.microsoft.com/office/drawing/2014/main" id="{BD87D3D9-3A86-F144-84A5-F16C2644D5EF}"/>
              </a:ext>
            </a:extLst>
          </p:cNvPr>
          <p:cNvSpPr>
            <a:spLocks noGrp="1"/>
          </p:cNvSpPr>
          <p:nvPr>
            <p:ph type="body" sz="quarter" idx="13"/>
          </p:nvPr>
        </p:nvSpPr>
        <p:spPr>
          <a:xfrm>
            <a:off x="1371600" y="3601020"/>
            <a:ext cx="1577340" cy="2369518"/>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BF8FA670-3411-5641-8D1D-89440F55FF51}"/>
              </a:ext>
            </a:extLst>
          </p:cNvPr>
          <p:cNvSpPr>
            <a:spLocks noGrp="1"/>
          </p:cNvSpPr>
          <p:nvPr>
            <p:ph type="body" sz="quarter" idx="14"/>
          </p:nvPr>
        </p:nvSpPr>
        <p:spPr>
          <a:xfrm>
            <a:off x="3250676" y="3601020"/>
            <a:ext cx="1577340" cy="2369518"/>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C684F7E5-CD8A-FD41-B27C-570BD74B4710}"/>
              </a:ext>
            </a:extLst>
          </p:cNvPr>
          <p:cNvSpPr>
            <a:spLocks noGrp="1"/>
          </p:cNvSpPr>
          <p:nvPr>
            <p:ph type="body" sz="quarter" idx="15"/>
          </p:nvPr>
        </p:nvSpPr>
        <p:spPr>
          <a:xfrm>
            <a:off x="5129753" y="3601020"/>
            <a:ext cx="1577340" cy="2369518"/>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93BE81EE-B52D-BB44-AE5F-4DD8BDA6F511}"/>
              </a:ext>
            </a:extLst>
          </p:cNvPr>
          <p:cNvSpPr>
            <a:spLocks noGrp="1"/>
          </p:cNvSpPr>
          <p:nvPr>
            <p:ph type="body" sz="quarter" idx="16"/>
          </p:nvPr>
        </p:nvSpPr>
        <p:spPr>
          <a:xfrm>
            <a:off x="7008830" y="3601020"/>
            <a:ext cx="1577340" cy="2369518"/>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96DC79E2-0833-2546-A741-C9B2881C1E85}"/>
              </a:ext>
            </a:extLst>
          </p:cNvPr>
          <p:cNvGrpSpPr/>
          <p:nvPr userDrawn="1"/>
        </p:nvGrpSpPr>
        <p:grpSpPr>
          <a:xfrm>
            <a:off x="3098450" y="2747073"/>
            <a:ext cx="3746777" cy="2595519"/>
            <a:chOff x="4131262" y="2948030"/>
            <a:chExt cx="4995703" cy="2595519"/>
          </a:xfrm>
        </p:grpSpPr>
        <p:cxnSp>
          <p:nvCxnSpPr>
            <p:cNvPr id="12" name="Straight Connector 11">
              <a:extLst>
                <a:ext uri="{FF2B5EF4-FFF2-40B4-BE49-F238E27FC236}">
                  <a16:creationId xmlns:a16="http://schemas.microsoft.com/office/drawing/2014/main" id="{83A11E0E-81AB-5744-98EB-57B49E42DB1D}"/>
                </a:ext>
              </a:extLst>
            </p:cNvPr>
            <p:cNvCxnSpPr/>
            <p:nvPr/>
          </p:nvCxnSpPr>
          <p:spPr>
            <a:xfrm>
              <a:off x="4131262" y="2948030"/>
              <a:ext cx="0" cy="25955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349494-8FC8-6640-81BB-036C61FBA08C}"/>
                </a:ext>
              </a:extLst>
            </p:cNvPr>
            <p:cNvCxnSpPr/>
            <p:nvPr/>
          </p:nvCxnSpPr>
          <p:spPr>
            <a:xfrm>
              <a:off x="6627796" y="2948030"/>
              <a:ext cx="0" cy="25955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290D88-1445-3D46-89A4-743F755DE4E1}"/>
                </a:ext>
              </a:extLst>
            </p:cNvPr>
            <p:cNvCxnSpPr/>
            <p:nvPr/>
          </p:nvCxnSpPr>
          <p:spPr>
            <a:xfrm>
              <a:off x="9126965" y="2948030"/>
              <a:ext cx="0" cy="25955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a16="http://schemas.microsoft.com/office/drawing/2014/main" id="{E241CAE4-EE0E-4D43-8503-04E7B2F19CB8}"/>
              </a:ext>
            </a:extLst>
          </p:cNvPr>
          <p:cNvSpPr>
            <a:spLocks noGrp="1"/>
          </p:cNvSpPr>
          <p:nvPr>
            <p:ph type="pic" sz="quarter" idx="17"/>
          </p:nvPr>
        </p:nvSpPr>
        <p:spPr>
          <a:xfrm>
            <a:off x="1385888" y="1992965"/>
            <a:ext cx="1577340" cy="1371600"/>
          </a:xfrm>
          <a:solidFill>
            <a:schemeClr val="bg1">
              <a:lumMod val="95000"/>
            </a:schemeClr>
          </a:solidFill>
        </p:spPr>
        <p:txBody>
          <a:bodyPr/>
          <a:lstStyle>
            <a:lvl1pPr algn="ctr">
              <a:defRPr sz="675" b="0">
                <a:solidFill>
                  <a:schemeClr val="bg2"/>
                </a:solidFill>
              </a:defRPr>
            </a:lvl1pPr>
          </a:lstStyle>
          <a:p>
            <a:endParaRPr lang="en-US"/>
          </a:p>
        </p:txBody>
      </p:sp>
      <p:sp>
        <p:nvSpPr>
          <p:cNvPr id="15" name="Picture Placeholder 3">
            <a:extLst>
              <a:ext uri="{FF2B5EF4-FFF2-40B4-BE49-F238E27FC236}">
                <a16:creationId xmlns:a16="http://schemas.microsoft.com/office/drawing/2014/main" id="{AB0C91AE-189C-A044-9F28-DB42936CAC60}"/>
              </a:ext>
            </a:extLst>
          </p:cNvPr>
          <p:cNvSpPr>
            <a:spLocks noGrp="1"/>
          </p:cNvSpPr>
          <p:nvPr>
            <p:ph type="pic" sz="quarter" idx="18"/>
          </p:nvPr>
        </p:nvSpPr>
        <p:spPr>
          <a:xfrm>
            <a:off x="3233939" y="1992965"/>
            <a:ext cx="1577340" cy="1371600"/>
          </a:xfrm>
          <a:solidFill>
            <a:schemeClr val="bg1">
              <a:lumMod val="95000"/>
            </a:schemeClr>
          </a:solidFill>
        </p:spPr>
        <p:txBody>
          <a:bodyPr/>
          <a:lstStyle>
            <a:lvl1pPr algn="ctr">
              <a:defRPr sz="675" b="0">
                <a:solidFill>
                  <a:schemeClr val="bg2"/>
                </a:solidFill>
              </a:defRPr>
            </a:lvl1pPr>
          </a:lstStyle>
          <a:p>
            <a:endParaRPr lang="en-US"/>
          </a:p>
        </p:txBody>
      </p:sp>
      <p:sp>
        <p:nvSpPr>
          <p:cNvPr id="16" name="Picture Placeholder 3">
            <a:extLst>
              <a:ext uri="{FF2B5EF4-FFF2-40B4-BE49-F238E27FC236}">
                <a16:creationId xmlns:a16="http://schemas.microsoft.com/office/drawing/2014/main" id="{7AE3C0CB-5ECD-1D4C-859C-490391CDDB31}"/>
              </a:ext>
            </a:extLst>
          </p:cNvPr>
          <p:cNvSpPr>
            <a:spLocks noGrp="1"/>
          </p:cNvSpPr>
          <p:nvPr>
            <p:ph type="pic" sz="quarter" idx="19"/>
          </p:nvPr>
        </p:nvSpPr>
        <p:spPr>
          <a:xfrm>
            <a:off x="5103646" y="1992965"/>
            <a:ext cx="1577340" cy="1371600"/>
          </a:xfrm>
          <a:solidFill>
            <a:schemeClr val="bg1">
              <a:lumMod val="95000"/>
            </a:schemeClr>
          </a:solidFill>
        </p:spPr>
        <p:txBody>
          <a:bodyPr/>
          <a:lstStyle>
            <a:lvl1pPr algn="ctr">
              <a:defRPr sz="675" b="0">
                <a:solidFill>
                  <a:schemeClr val="bg2"/>
                </a:solidFill>
              </a:defRPr>
            </a:lvl1pPr>
          </a:lstStyle>
          <a:p>
            <a:endParaRPr lang="en-US"/>
          </a:p>
        </p:txBody>
      </p:sp>
      <p:sp>
        <p:nvSpPr>
          <p:cNvPr id="17" name="Picture Placeholder 3">
            <a:extLst>
              <a:ext uri="{FF2B5EF4-FFF2-40B4-BE49-F238E27FC236}">
                <a16:creationId xmlns:a16="http://schemas.microsoft.com/office/drawing/2014/main" id="{0F29C015-E008-F84A-9C2B-F5778438265E}"/>
              </a:ext>
            </a:extLst>
          </p:cNvPr>
          <p:cNvSpPr>
            <a:spLocks noGrp="1"/>
          </p:cNvSpPr>
          <p:nvPr>
            <p:ph type="pic" sz="quarter" idx="20"/>
          </p:nvPr>
        </p:nvSpPr>
        <p:spPr>
          <a:xfrm>
            <a:off x="7008830" y="1992965"/>
            <a:ext cx="1577340" cy="1371600"/>
          </a:xfrm>
          <a:solidFill>
            <a:schemeClr val="bg1">
              <a:lumMod val="95000"/>
            </a:schemeClr>
          </a:solidFill>
        </p:spPr>
        <p:txBody>
          <a:bodyPr/>
          <a:lstStyle>
            <a:lvl1pPr algn="ctr">
              <a:defRPr sz="675" b="0">
                <a:solidFill>
                  <a:schemeClr val="bg2"/>
                </a:solidFill>
              </a:defRPr>
            </a:lvl1pPr>
          </a:lstStyle>
          <a:p>
            <a:endParaRPr lang="en-US"/>
          </a:p>
        </p:txBody>
      </p:sp>
    </p:spTree>
    <p:extLst>
      <p:ext uri="{BB962C8B-B14F-4D97-AF65-F5344CB8AC3E}">
        <p14:creationId xmlns:p14="http://schemas.microsoft.com/office/powerpoint/2010/main" val="297589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Master (for Videos o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B2434-4D82-744A-8315-DD731A564FB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6272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pport &amp; Resources Mast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280160"/>
            <a:ext cx="7191375" cy="4754880"/>
          </a:xfrm>
          <a:ln>
            <a:noFill/>
          </a:ln>
        </p:spPr>
        <p:txBody>
          <a:bodyPr/>
          <a:lstStyle>
            <a:lvl1pPr marL="0" indent="0">
              <a:tabLst>
                <a:tab pos="6767513" algn="ctr"/>
              </a:tabLst>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BAA7C1C-4F19-6449-9C6A-07D37E9B52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56502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628650" y="1895254"/>
            <a:ext cx="7886700" cy="1255712"/>
          </a:xfrm>
        </p:spPr>
        <p:txBody>
          <a:bodyPr>
            <a:normAutofit/>
          </a:bodyPr>
          <a:lstStyle>
            <a:lvl1pPr algn="ctr">
              <a:defRPr sz="2625"/>
            </a:lvl1pPr>
            <a:lvl2pPr marL="36910"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628650" y="3819210"/>
            <a:ext cx="7886700" cy="707214"/>
          </a:xfrm>
        </p:spPr>
        <p:txBody>
          <a:bodyPr>
            <a:normAutofit/>
          </a:bodyPr>
          <a:lstStyle>
            <a:lvl1pPr algn="ctr">
              <a:defRPr sz="2250"/>
            </a:lvl1pPr>
            <a:lvl2pPr marL="36910"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628650" y="4526424"/>
            <a:ext cx="7886700" cy="707214"/>
          </a:xfrm>
        </p:spPr>
        <p:txBody>
          <a:bodyPr>
            <a:normAutofit/>
          </a:bodyPr>
          <a:lstStyle>
            <a:lvl1pPr algn="ctr">
              <a:defRPr sz="1800"/>
            </a:lvl1pPr>
            <a:lvl2pPr marL="36910" indent="0">
              <a:buNone/>
              <a:defRPr/>
            </a:lvl2pPr>
          </a:lstStyle>
          <a:p>
            <a:pPr lvl="0"/>
            <a:r>
              <a:rPr lang="en-US"/>
              <a:t>Click to edit Master text styles</a:t>
            </a:r>
          </a:p>
        </p:txBody>
      </p:sp>
      <p:sp>
        <p:nvSpPr>
          <p:cNvPr id="8" name="Slide Number Placeholder 1">
            <a:extLst>
              <a:ext uri="{FF2B5EF4-FFF2-40B4-BE49-F238E27FC236}">
                <a16:creationId xmlns:a16="http://schemas.microsoft.com/office/drawing/2014/main" id="{858B4D60-B196-4130-9D3F-54EF182B0C16}"/>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5495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097B504-699C-0F47-8274-5E7E5526F016}"/>
              </a:ext>
            </a:extLst>
          </p:cNvPr>
          <p:cNvSpPr>
            <a:spLocks noGrp="1"/>
          </p:cNvSpPr>
          <p:nvPr>
            <p:ph type="body" sz="quarter" idx="13" hasCustomPrompt="1"/>
          </p:nvPr>
        </p:nvSpPr>
        <p:spPr>
          <a:xfrm>
            <a:off x="1323976" y="1790700"/>
            <a:ext cx="6349604" cy="353852"/>
          </a:xfrm>
        </p:spPr>
        <p:txBody>
          <a:bodyPr>
            <a:noAutofit/>
          </a:bodyPr>
          <a:lstStyle>
            <a:lvl1pPr>
              <a:lnSpc>
                <a:spcPct val="100000"/>
              </a:lnSpc>
              <a:defRPr lang="en-US" sz="2025" b="1" i="0" kern="1200" dirty="0" smtClean="0">
                <a:solidFill>
                  <a:schemeClr val="bg2"/>
                </a:solidFill>
                <a:latin typeface="Georgia" panose="02040502050405020303" pitchFamily="18" charset="0"/>
                <a:ea typeface="+mn-ea"/>
                <a:cs typeface="Arial" panose="020B0604020202020204" pitchFamily="34" charset="0"/>
              </a:defRPr>
            </a:lvl1pPr>
            <a:lvl2pPr>
              <a:defRPr sz="1800" b="1" i="0">
                <a:latin typeface="Georgia" panose="02040502050405020303" pitchFamily="18" charset="0"/>
              </a:defRPr>
            </a:lvl2pPr>
            <a:lvl3pPr>
              <a:defRPr sz="1800" b="1" i="0">
                <a:latin typeface="Georgia" panose="02040502050405020303" pitchFamily="18" charset="0"/>
              </a:defRPr>
            </a:lvl3pPr>
            <a:lvl4pPr>
              <a:defRPr sz="1800" b="1" i="0">
                <a:latin typeface="Georgia" panose="02040502050405020303" pitchFamily="18" charset="0"/>
              </a:defRPr>
            </a:lvl4pPr>
            <a:lvl5pPr>
              <a:defRPr sz="1800" b="1" i="0">
                <a:latin typeface="Georgia" panose="02040502050405020303" pitchFamily="18" charset="0"/>
              </a:defRPr>
            </a:lvl5pPr>
          </a:lstStyle>
          <a:p>
            <a:pPr lvl="0"/>
            <a:r>
              <a:rPr lang="en-US"/>
              <a:t>Click to edit Master Subhead styles</a:t>
            </a:r>
          </a:p>
        </p:txBody>
      </p:sp>
      <p:sp>
        <p:nvSpPr>
          <p:cNvPr id="10" name="Text Placeholder 9">
            <a:extLst>
              <a:ext uri="{FF2B5EF4-FFF2-40B4-BE49-F238E27FC236}">
                <a16:creationId xmlns:a16="http://schemas.microsoft.com/office/drawing/2014/main" id="{22FB98BE-05F0-F046-AED9-1865FCF04640}"/>
              </a:ext>
            </a:extLst>
          </p:cNvPr>
          <p:cNvSpPr>
            <a:spLocks noGrp="1"/>
          </p:cNvSpPr>
          <p:nvPr>
            <p:ph type="body" sz="quarter" idx="14" hasCustomPrompt="1"/>
          </p:nvPr>
        </p:nvSpPr>
        <p:spPr>
          <a:xfrm>
            <a:off x="1304100" y="2367752"/>
            <a:ext cx="4714513" cy="3593848"/>
          </a:xfrm>
        </p:spPr>
        <p:txBody>
          <a:bodyPr>
            <a:normAutofit/>
          </a:bodyPr>
          <a:lstStyle>
            <a:lvl1pPr>
              <a:lnSpc>
                <a:spcPct val="82000"/>
              </a:lnSpc>
              <a:spcBef>
                <a:spcPts val="0"/>
              </a:spcBef>
              <a:spcAft>
                <a:spcPts val="0"/>
              </a:spcAft>
              <a:defRPr sz="3000" b="1" cap="all" spc="-113" baseline="0">
                <a:solidFill>
                  <a:schemeClr val="tx2"/>
                </a:solidFill>
              </a:defRPr>
            </a:lvl1pPr>
          </a:lstStyle>
          <a:p>
            <a:pPr lvl="0"/>
            <a:r>
              <a:rPr lang="en-US"/>
              <a:t>CLICK TO EDIT MASTER TITLE STYLES</a:t>
            </a:r>
          </a:p>
        </p:txBody>
      </p:sp>
      <p:sp>
        <p:nvSpPr>
          <p:cNvPr id="4"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31764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vider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E7EDE9-06F0-4A06-BC0F-493EC42876E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b="-1"/>
          <a:stretch/>
        </p:blipFill>
        <p:spPr>
          <a:xfrm>
            <a:off x="4316601" y="3602838"/>
            <a:ext cx="2893400" cy="3255162"/>
          </a:xfrm>
          <a:custGeom>
            <a:avLst/>
            <a:gdLst>
              <a:gd name="connsiteX0" fmla="*/ 1928933 w 3857866"/>
              <a:gd name="connsiteY0" fmla="*/ 0 h 3255162"/>
              <a:gd name="connsiteX1" fmla="*/ 3857866 w 3857866"/>
              <a:gd name="connsiteY1" fmla="*/ 1926739 h 3255162"/>
              <a:gd name="connsiteX2" fmla="*/ 3417391 w 3857866"/>
              <a:gd name="connsiteY2" fmla="*/ 3152324 h 3255162"/>
              <a:gd name="connsiteX3" fmla="*/ 3323820 w 3857866"/>
              <a:gd name="connsiteY3" fmla="*/ 3255162 h 3255162"/>
              <a:gd name="connsiteX4" fmla="*/ 534047 w 3857866"/>
              <a:gd name="connsiteY4" fmla="*/ 3255162 h 3255162"/>
              <a:gd name="connsiteX5" fmla="*/ 440475 w 3857866"/>
              <a:gd name="connsiteY5" fmla="*/ 3152324 h 3255162"/>
              <a:gd name="connsiteX6" fmla="*/ 0 w 3857866"/>
              <a:gd name="connsiteY6" fmla="*/ 1926739 h 3255162"/>
              <a:gd name="connsiteX7" fmla="*/ 1928933 w 3857866"/>
              <a:gd name="connsiteY7" fmla="*/ 0 h 325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7866" h="3255162">
                <a:moveTo>
                  <a:pt x="1928933" y="0"/>
                </a:moveTo>
                <a:cubicBezTo>
                  <a:pt x="2994253" y="0"/>
                  <a:pt x="3857866" y="862630"/>
                  <a:pt x="3857866" y="1926739"/>
                </a:cubicBezTo>
                <a:cubicBezTo>
                  <a:pt x="3857866" y="2392287"/>
                  <a:pt x="3692565" y="2819270"/>
                  <a:pt x="3417391" y="3152324"/>
                </a:cubicBezTo>
                <a:lnTo>
                  <a:pt x="3323820" y="3255162"/>
                </a:lnTo>
                <a:lnTo>
                  <a:pt x="534047" y="3255162"/>
                </a:lnTo>
                <a:lnTo>
                  <a:pt x="440475" y="3152324"/>
                </a:lnTo>
                <a:cubicBezTo>
                  <a:pt x="165301" y="2819270"/>
                  <a:pt x="0" y="2392287"/>
                  <a:pt x="0" y="1926739"/>
                </a:cubicBezTo>
                <a:cubicBezTo>
                  <a:pt x="0" y="862630"/>
                  <a:pt x="863613" y="0"/>
                  <a:pt x="1928933" y="0"/>
                </a:cubicBezTo>
                <a:close/>
              </a:path>
            </a:pathLst>
          </a:custGeom>
          <a:noFill/>
        </p:spPr>
      </p:pic>
      <p:pic>
        <p:nvPicPr>
          <p:cNvPr id="6" name="Picture 5">
            <a:extLst>
              <a:ext uri="{FF2B5EF4-FFF2-40B4-BE49-F238E27FC236}">
                <a16:creationId xmlns:a16="http://schemas.microsoft.com/office/drawing/2014/main" id="{192B25CB-3FE3-4A72-A395-34DA970B1AD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9942455">
            <a:off x="2940950" y="4087083"/>
            <a:ext cx="1549908" cy="2066544"/>
          </a:xfrm>
          <a:prstGeom prst="ellipse">
            <a:avLst/>
          </a:prstGeom>
        </p:spPr>
      </p:pic>
      <p:pic>
        <p:nvPicPr>
          <p:cNvPr id="7" name="Picture 6">
            <a:extLst>
              <a:ext uri="{FF2B5EF4-FFF2-40B4-BE49-F238E27FC236}">
                <a16:creationId xmlns:a16="http://schemas.microsoft.com/office/drawing/2014/main" id="{D249B797-1931-47AE-8460-626201EFED7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681544" y="-1"/>
            <a:ext cx="2462459" cy="5957611"/>
          </a:xfrm>
          <a:custGeom>
            <a:avLst/>
            <a:gdLst>
              <a:gd name="connsiteX0" fmla="*/ 1639199 w 3283277"/>
              <a:gd name="connsiteY0" fmla="*/ 0 h 5896801"/>
              <a:gd name="connsiteX1" fmla="*/ 3283277 w 3283277"/>
              <a:gd name="connsiteY1" fmla="*/ 0 h 5896801"/>
              <a:gd name="connsiteX2" fmla="*/ 3283277 w 3283277"/>
              <a:gd name="connsiteY2" fmla="*/ 5893150 h 5896801"/>
              <a:gd name="connsiteX3" fmla="*/ 3138890 w 3283277"/>
              <a:gd name="connsiteY3" fmla="*/ 5896801 h 5896801"/>
              <a:gd name="connsiteX4" fmla="*/ 0 w 3283277"/>
              <a:gd name="connsiteY4" fmla="*/ 2757911 h 5896801"/>
              <a:gd name="connsiteX5" fmla="*/ 1383907 w 3283277"/>
              <a:gd name="connsiteY5" fmla="*/ 155094 h 58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3277" h="5896801">
                <a:moveTo>
                  <a:pt x="1639199" y="0"/>
                </a:moveTo>
                <a:lnTo>
                  <a:pt x="3283277" y="0"/>
                </a:lnTo>
                <a:lnTo>
                  <a:pt x="3283277" y="5893150"/>
                </a:lnTo>
                <a:lnTo>
                  <a:pt x="3138890" y="5896801"/>
                </a:lnTo>
                <a:cubicBezTo>
                  <a:pt x="1405329" y="5896801"/>
                  <a:pt x="0" y="4491472"/>
                  <a:pt x="0" y="2757911"/>
                </a:cubicBezTo>
                <a:cubicBezTo>
                  <a:pt x="0" y="1674436"/>
                  <a:pt x="548957" y="719175"/>
                  <a:pt x="1383907" y="155094"/>
                </a:cubicBezTo>
                <a:close/>
              </a:path>
            </a:pathLst>
          </a:custGeom>
        </p:spPr>
      </p:pic>
      <p:sp>
        <p:nvSpPr>
          <p:cNvPr id="9" name="Title 1">
            <a:extLst>
              <a:ext uri="{FF2B5EF4-FFF2-40B4-BE49-F238E27FC236}">
                <a16:creationId xmlns:a16="http://schemas.microsoft.com/office/drawing/2014/main" id="{FCE5C385-ED77-4D7C-8F46-C3B4C0CB09C7}"/>
              </a:ext>
            </a:extLst>
          </p:cNvPr>
          <p:cNvSpPr>
            <a:spLocks noGrp="1"/>
          </p:cNvSpPr>
          <p:nvPr>
            <p:ph type="title"/>
          </p:nvPr>
        </p:nvSpPr>
        <p:spPr>
          <a:xfrm>
            <a:off x="1323976" y="1440084"/>
            <a:ext cx="7200470" cy="1137300"/>
          </a:xfrm>
        </p:spPr>
        <p:txBody>
          <a:bodyPr vert="horz" lIns="0" tIns="0" rIns="0" bIns="0" rtlCol="0">
            <a:noAutofit/>
          </a:bodyPr>
          <a:lstStyle>
            <a:lvl1pPr>
              <a:defRPr lang="en-CA" sz="2025">
                <a:solidFill>
                  <a:schemeClr val="bg2"/>
                </a:solidFill>
                <a:latin typeface="Georgia" panose="02040502050405020303" pitchFamily="18" charset="0"/>
                <a:ea typeface="+mn-ea"/>
              </a:defRPr>
            </a:lvl1pPr>
          </a:lstStyle>
          <a:p>
            <a:pPr marL="0" lvl="0" indent="0">
              <a:lnSpc>
                <a:spcPct val="100000"/>
              </a:lnSpc>
              <a:spcBef>
                <a:spcPts val="0"/>
              </a:spcBef>
              <a:spcAft>
                <a:spcPts val="900"/>
              </a:spcAft>
              <a:buClr>
                <a:schemeClr val="tx1"/>
              </a:buClr>
              <a:buFont typeface="Arial" panose="020B0604020202020204" pitchFamily="34" charset="0"/>
              <a:tabLst/>
            </a:pPr>
            <a:r>
              <a:rPr lang="en-US"/>
              <a:t>Click to edit Master title style</a:t>
            </a:r>
            <a:endParaRPr lang="en-CA"/>
          </a:p>
        </p:txBody>
      </p:sp>
      <p:sp>
        <p:nvSpPr>
          <p:cNvPr id="11" name="Content Placeholder 13">
            <a:extLst>
              <a:ext uri="{FF2B5EF4-FFF2-40B4-BE49-F238E27FC236}">
                <a16:creationId xmlns:a16="http://schemas.microsoft.com/office/drawing/2014/main" id="{84E0BA27-9CAE-469A-A33D-96C42DDCB05D}"/>
              </a:ext>
            </a:extLst>
          </p:cNvPr>
          <p:cNvSpPr>
            <a:spLocks noGrp="1"/>
          </p:cNvSpPr>
          <p:nvPr>
            <p:ph sz="quarter" idx="15"/>
          </p:nvPr>
        </p:nvSpPr>
        <p:spPr>
          <a:xfrm>
            <a:off x="1303735" y="2366963"/>
            <a:ext cx="4717256" cy="3594100"/>
          </a:xfrm>
        </p:spPr>
        <p:txBody>
          <a:bodyPr vert="horz" lIns="0" tIns="0" rIns="0" bIns="0" rtlCol="0">
            <a:normAutofit/>
          </a:bodyPr>
          <a:lstStyle>
            <a:lvl1pPr>
              <a:defRPr lang="en-US" sz="3000" cap="all" spc="-113" baseline="0" smtClean="0">
                <a:solidFill>
                  <a:schemeClr val="tx2"/>
                </a:solidFill>
              </a:defRPr>
            </a:lvl1pPr>
            <a:lvl2pPr>
              <a:defRPr lang="en-US" smtClean="0"/>
            </a:lvl2pPr>
            <a:lvl3pPr>
              <a:defRPr lang="en-US" smtClean="0"/>
            </a:lvl3pPr>
            <a:lvl4pPr>
              <a:defRPr lang="en-US" smtClean="0"/>
            </a:lvl4pPr>
            <a:lvl5pPr>
              <a:defRPr lang="en-CA"/>
            </a:lvl5pPr>
          </a:lstStyle>
          <a:p>
            <a:pPr lvl="0">
              <a:lnSpc>
                <a:spcPct val="82000"/>
              </a:lnSpc>
              <a:spcAft>
                <a:spcPts val="0"/>
              </a:spcAft>
            </a:pPr>
            <a:endParaRPr lang="en-CA"/>
          </a:p>
        </p:txBody>
      </p:sp>
      <p:sp>
        <p:nvSpPr>
          <p:cNvPr id="8" name="Slide Number Placeholder 1">
            <a:extLst>
              <a:ext uri="{FF2B5EF4-FFF2-40B4-BE49-F238E27FC236}">
                <a16:creationId xmlns:a16="http://schemas.microsoft.com/office/drawing/2014/main" id="{36F66762-4F77-4B69-94E7-98C08B71101B}"/>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18436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Divider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70EA71-B4D7-471B-A16C-EA485711246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
          <a:stretch/>
        </p:blipFill>
        <p:spPr>
          <a:xfrm>
            <a:off x="6662573" y="7"/>
            <a:ext cx="2481429" cy="5896801"/>
          </a:xfrm>
          <a:custGeom>
            <a:avLst/>
            <a:gdLst>
              <a:gd name="connsiteX0" fmla="*/ 1652409 w 3308572"/>
              <a:gd name="connsiteY0" fmla="*/ 0 h 5896801"/>
              <a:gd name="connsiteX1" fmla="*/ 3308572 w 3308572"/>
              <a:gd name="connsiteY1" fmla="*/ 0 h 5896801"/>
              <a:gd name="connsiteX2" fmla="*/ 3308572 w 3308572"/>
              <a:gd name="connsiteY2" fmla="*/ 5893180 h 5896801"/>
              <a:gd name="connsiteX3" fmla="*/ 3164185 w 3308572"/>
              <a:gd name="connsiteY3" fmla="*/ 5896801 h 5896801"/>
              <a:gd name="connsiteX4" fmla="*/ 0 w 3308572"/>
              <a:gd name="connsiteY4" fmla="*/ 2757911 h 5896801"/>
              <a:gd name="connsiteX5" fmla="*/ 1395059 w 3308572"/>
              <a:gd name="connsiteY5" fmla="*/ 155094 h 58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8572" h="5896801">
                <a:moveTo>
                  <a:pt x="1652409" y="0"/>
                </a:moveTo>
                <a:lnTo>
                  <a:pt x="3308572" y="0"/>
                </a:lnTo>
                <a:lnTo>
                  <a:pt x="3308572" y="5893180"/>
                </a:lnTo>
                <a:lnTo>
                  <a:pt x="3164185" y="5896801"/>
                </a:lnTo>
                <a:cubicBezTo>
                  <a:pt x="1416654" y="5896801"/>
                  <a:pt x="0" y="4491472"/>
                  <a:pt x="0" y="2757911"/>
                </a:cubicBezTo>
                <a:cubicBezTo>
                  <a:pt x="0" y="1674436"/>
                  <a:pt x="553381" y="719175"/>
                  <a:pt x="1395059" y="155094"/>
                </a:cubicBezTo>
                <a:close/>
              </a:path>
            </a:pathLst>
          </a:custGeom>
        </p:spPr>
      </p:pic>
      <p:pic>
        <p:nvPicPr>
          <p:cNvPr id="6" name="Picture 5">
            <a:extLst>
              <a:ext uri="{FF2B5EF4-FFF2-40B4-BE49-F238E27FC236}">
                <a16:creationId xmlns:a16="http://schemas.microsoft.com/office/drawing/2014/main" id="{81D4E485-CFC0-46C8-99D6-5EA07ED0002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11471" y="3591604"/>
            <a:ext cx="2892219" cy="3266396"/>
          </a:xfrm>
          <a:custGeom>
            <a:avLst/>
            <a:gdLst>
              <a:gd name="connsiteX0" fmla="*/ 1928146 w 3856292"/>
              <a:gd name="connsiteY0" fmla="*/ 0 h 3266396"/>
              <a:gd name="connsiteX1" fmla="*/ 3856292 w 3856292"/>
              <a:gd name="connsiteY1" fmla="*/ 1926739 h 3266396"/>
              <a:gd name="connsiteX2" fmla="*/ 3415997 w 3856292"/>
              <a:gd name="connsiteY2" fmla="*/ 3152324 h 3266396"/>
              <a:gd name="connsiteX3" fmla="*/ 3312246 w 3856292"/>
              <a:gd name="connsiteY3" fmla="*/ 3266396 h 3266396"/>
              <a:gd name="connsiteX4" fmla="*/ 544046 w 3856292"/>
              <a:gd name="connsiteY4" fmla="*/ 3266396 h 3266396"/>
              <a:gd name="connsiteX5" fmla="*/ 440295 w 3856292"/>
              <a:gd name="connsiteY5" fmla="*/ 3152324 h 3266396"/>
              <a:gd name="connsiteX6" fmla="*/ 0 w 3856292"/>
              <a:gd name="connsiteY6" fmla="*/ 1926739 h 3266396"/>
              <a:gd name="connsiteX7" fmla="*/ 1928146 w 3856292"/>
              <a:gd name="connsiteY7" fmla="*/ 0 h 3266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6292" h="3266396">
                <a:moveTo>
                  <a:pt x="1928146" y="0"/>
                </a:moveTo>
                <a:cubicBezTo>
                  <a:pt x="2993032" y="0"/>
                  <a:pt x="3856292" y="862630"/>
                  <a:pt x="3856292" y="1926739"/>
                </a:cubicBezTo>
                <a:cubicBezTo>
                  <a:pt x="3856292" y="2392287"/>
                  <a:pt x="3691059" y="2819270"/>
                  <a:pt x="3415997" y="3152324"/>
                </a:cubicBezTo>
                <a:lnTo>
                  <a:pt x="3312246" y="3266396"/>
                </a:lnTo>
                <a:lnTo>
                  <a:pt x="544046" y="3266396"/>
                </a:lnTo>
                <a:lnTo>
                  <a:pt x="440295" y="3152324"/>
                </a:lnTo>
                <a:cubicBezTo>
                  <a:pt x="165234" y="2819270"/>
                  <a:pt x="0" y="2392287"/>
                  <a:pt x="0" y="1926739"/>
                </a:cubicBezTo>
                <a:cubicBezTo>
                  <a:pt x="0" y="862630"/>
                  <a:pt x="863260" y="0"/>
                  <a:pt x="1928146" y="0"/>
                </a:cubicBezTo>
                <a:close/>
              </a:path>
            </a:pathLst>
          </a:custGeom>
        </p:spPr>
      </p:pic>
      <p:pic>
        <p:nvPicPr>
          <p:cNvPr id="7" name="Picture 6">
            <a:extLst>
              <a:ext uri="{FF2B5EF4-FFF2-40B4-BE49-F238E27FC236}">
                <a16:creationId xmlns:a16="http://schemas.microsoft.com/office/drawing/2014/main" id="{1B680516-D5C5-4119-898C-940AD38E61EC}"/>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991454" y="4324968"/>
            <a:ext cx="1580546" cy="2084832"/>
          </a:xfrm>
          <a:prstGeom prst="ellipse">
            <a:avLst/>
          </a:prstGeom>
        </p:spPr>
      </p:pic>
      <p:sp>
        <p:nvSpPr>
          <p:cNvPr id="9" name="Title 1">
            <a:extLst>
              <a:ext uri="{FF2B5EF4-FFF2-40B4-BE49-F238E27FC236}">
                <a16:creationId xmlns:a16="http://schemas.microsoft.com/office/drawing/2014/main" id="{94BDAEE5-7581-48D8-AF01-CAA7D4CAD953}"/>
              </a:ext>
            </a:extLst>
          </p:cNvPr>
          <p:cNvSpPr>
            <a:spLocks noGrp="1"/>
          </p:cNvSpPr>
          <p:nvPr>
            <p:ph type="title"/>
          </p:nvPr>
        </p:nvSpPr>
        <p:spPr>
          <a:xfrm>
            <a:off x="1323976" y="1440084"/>
            <a:ext cx="7200470" cy="1137300"/>
          </a:xfrm>
        </p:spPr>
        <p:txBody>
          <a:bodyPr vert="horz" lIns="0" tIns="0" rIns="0" bIns="0" rtlCol="0">
            <a:noAutofit/>
          </a:bodyPr>
          <a:lstStyle>
            <a:lvl1pPr>
              <a:defRPr lang="en-CA" sz="2025">
                <a:solidFill>
                  <a:schemeClr val="bg2"/>
                </a:solidFill>
                <a:latin typeface="Georgia" panose="02040502050405020303" pitchFamily="18" charset="0"/>
                <a:ea typeface="+mn-ea"/>
              </a:defRPr>
            </a:lvl1pPr>
          </a:lstStyle>
          <a:p>
            <a:pPr marL="0" lvl="0" indent="0">
              <a:lnSpc>
                <a:spcPct val="100000"/>
              </a:lnSpc>
              <a:spcBef>
                <a:spcPts val="0"/>
              </a:spcBef>
              <a:spcAft>
                <a:spcPts val="900"/>
              </a:spcAft>
              <a:buClr>
                <a:schemeClr val="tx1"/>
              </a:buClr>
              <a:buFont typeface="Arial" panose="020B0604020202020204" pitchFamily="34" charset="0"/>
              <a:tabLst/>
            </a:pPr>
            <a:r>
              <a:rPr lang="en-US"/>
              <a:t>Click to edit Master title style</a:t>
            </a:r>
            <a:endParaRPr lang="en-CA"/>
          </a:p>
        </p:txBody>
      </p:sp>
      <p:sp>
        <p:nvSpPr>
          <p:cNvPr id="11" name="Content Placeholder 13">
            <a:extLst>
              <a:ext uri="{FF2B5EF4-FFF2-40B4-BE49-F238E27FC236}">
                <a16:creationId xmlns:a16="http://schemas.microsoft.com/office/drawing/2014/main" id="{8A70DA5F-D454-4EF9-9C47-88E8F70B990A}"/>
              </a:ext>
            </a:extLst>
          </p:cNvPr>
          <p:cNvSpPr>
            <a:spLocks noGrp="1"/>
          </p:cNvSpPr>
          <p:nvPr>
            <p:ph sz="quarter" idx="15"/>
          </p:nvPr>
        </p:nvSpPr>
        <p:spPr>
          <a:xfrm>
            <a:off x="1303735" y="2366963"/>
            <a:ext cx="4717256" cy="3594100"/>
          </a:xfrm>
        </p:spPr>
        <p:txBody>
          <a:bodyPr vert="horz" lIns="0" tIns="0" rIns="0" bIns="0" rtlCol="0">
            <a:normAutofit/>
          </a:bodyPr>
          <a:lstStyle>
            <a:lvl1pPr>
              <a:defRPr lang="en-US" sz="3000" cap="all" spc="-113" baseline="0" smtClean="0">
                <a:solidFill>
                  <a:schemeClr val="tx2"/>
                </a:solidFill>
              </a:defRPr>
            </a:lvl1pPr>
            <a:lvl2pPr>
              <a:defRPr lang="en-US" smtClean="0"/>
            </a:lvl2pPr>
            <a:lvl3pPr>
              <a:defRPr lang="en-US" smtClean="0"/>
            </a:lvl3pPr>
            <a:lvl4pPr>
              <a:defRPr lang="en-US" smtClean="0"/>
            </a:lvl4pPr>
            <a:lvl5pPr>
              <a:defRPr lang="en-CA"/>
            </a:lvl5pPr>
          </a:lstStyle>
          <a:p>
            <a:pPr lvl="0">
              <a:lnSpc>
                <a:spcPct val="82000"/>
              </a:lnSpc>
              <a:spcAft>
                <a:spcPts val="0"/>
              </a:spcAft>
            </a:pPr>
            <a:endParaRPr lang="en-CA"/>
          </a:p>
        </p:txBody>
      </p:sp>
      <p:sp>
        <p:nvSpPr>
          <p:cNvPr id="12" name="Slide Number Placeholder 1">
            <a:extLst>
              <a:ext uri="{FF2B5EF4-FFF2-40B4-BE49-F238E27FC236}">
                <a16:creationId xmlns:a16="http://schemas.microsoft.com/office/drawing/2014/main" id="{8CB64F34-72D7-469B-9D12-D8FCA7183012}"/>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13867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Divider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0D7456-F3B0-4B2C-AE82-1A46168F5A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50579" y="3611850"/>
            <a:ext cx="2882561" cy="3247210"/>
          </a:xfrm>
          <a:custGeom>
            <a:avLst/>
            <a:gdLst>
              <a:gd name="connsiteX0" fmla="*/ 1921707 w 3843414"/>
              <a:gd name="connsiteY0" fmla="*/ 0 h 3247210"/>
              <a:gd name="connsiteX1" fmla="*/ 3843414 w 3843414"/>
              <a:gd name="connsiteY1" fmla="*/ 1922374 h 3247210"/>
              <a:gd name="connsiteX2" fmla="*/ 3404589 w 3843414"/>
              <a:gd name="connsiteY2" fmla="*/ 3145183 h 3247210"/>
              <a:gd name="connsiteX3" fmla="*/ 3311893 w 3843414"/>
              <a:gd name="connsiteY3" fmla="*/ 3247210 h 3247210"/>
              <a:gd name="connsiteX4" fmla="*/ 531522 w 3843414"/>
              <a:gd name="connsiteY4" fmla="*/ 3247210 h 3247210"/>
              <a:gd name="connsiteX5" fmla="*/ 438825 w 3843414"/>
              <a:gd name="connsiteY5" fmla="*/ 3145183 h 3247210"/>
              <a:gd name="connsiteX6" fmla="*/ 0 w 3843414"/>
              <a:gd name="connsiteY6" fmla="*/ 1922374 h 3247210"/>
              <a:gd name="connsiteX7" fmla="*/ 1921707 w 3843414"/>
              <a:gd name="connsiteY7" fmla="*/ 0 h 324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3414" h="3247210">
                <a:moveTo>
                  <a:pt x="1921707" y="0"/>
                </a:moveTo>
                <a:cubicBezTo>
                  <a:pt x="2983036" y="0"/>
                  <a:pt x="3843414" y="860676"/>
                  <a:pt x="3843414" y="1922374"/>
                </a:cubicBezTo>
                <a:cubicBezTo>
                  <a:pt x="3843414" y="2386867"/>
                  <a:pt x="3678732" y="2812883"/>
                  <a:pt x="3404589" y="3145183"/>
                </a:cubicBezTo>
                <a:lnTo>
                  <a:pt x="3311893" y="3247210"/>
                </a:lnTo>
                <a:lnTo>
                  <a:pt x="531522" y="3247210"/>
                </a:lnTo>
                <a:lnTo>
                  <a:pt x="438825" y="3145183"/>
                </a:lnTo>
                <a:cubicBezTo>
                  <a:pt x="164682" y="2812883"/>
                  <a:pt x="0" y="2386867"/>
                  <a:pt x="0" y="1922374"/>
                </a:cubicBezTo>
                <a:cubicBezTo>
                  <a:pt x="0" y="860676"/>
                  <a:pt x="860378" y="0"/>
                  <a:pt x="1921707" y="0"/>
                </a:cubicBezTo>
                <a:close/>
              </a:path>
            </a:pathLst>
          </a:custGeom>
        </p:spPr>
      </p:pic>
      <p:pic>
        <p:nvPicPr>
          <p:cNvPr id="6" name="Picture 5">
            <a:extLst>
              <a:ext uri="{FF2B5EF4-FFF2-40B4-BE49-F238E27FC236}">
                <a16:creationId xmlns:a16="http://schemas.microsoft.com/office/drawing/2014/main" id="{7A1AC56C-1847-47FC-AB99-3700F627332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900363" y="4201979"/>
            <a:ext cx="1550214" cy="2066952"/>
          </a:xfrm>
          <a:prstGeom prst="ellipse">
            <a:avLst/>
          </a:prstGeom>
        </p:spPr>
      </p:pic>
      <p:pic>
        <p:nvPicPr>
          <p:cNvPr id="11" name="Picture 10">
            <a:extLst>
              <a:ext uri="{FF2B5EF4-FFF2-40B4-BE49-F238E27FC236}">
                <a16:creationId xmlns:a16="http://schemas.microsoft.com/office/drawing/2014/main" id="{CF3626DE-21DB-4DA5-A4EF-D040D921F99F}"/>
              </a:ext>
            </a:extLst>
          </p:cNvPr>
          <p:cNvPicPr>
            <a:picLocks/>
          </p:cNvPicPr>
          <p:nvPr userDrawn="1"/>
        </p:nvPicPr>
        <p:blipFill rotWithShape="1">
          <a:blip r:embed="rId4" cstate="hqprint">
            <a:extLst>
              <a:ext uri="{28A0092B-C50C-407E-A947-70E740481C1C}">
                <a14:useLocalDpi xmlns:a14="http://schemas.microsoft.com/office/drawing/2010/main"/>
              </a:ext>
            </a:extLst>
          </a:blip>
          <a:srcRect t="-1"/>
          <a:stretch/>
        </p:blipFill>
        <p:spPr>
          <a:xfrm>
            <a:off x="6633093" y="19885"/>
            <a:ext cx="2510410" cy="5757333"/>
          </a:xfrm>
          <a:custGeom>
            <a:avLst/>
            <a:gdLst>
              <a:gd name="connsiteX0" fmla="*/ 1261174 w 3612543"/>
              <a:gd name="connsiteY0" fmla="*/ 0 h 5896800"/>
              <a:gd name="connsiteX1" fmla="*/ 3612543 w 3612543"/>
              <a:gd name="connsiteY1" fmla="*/ 0 h 5896800"/>
              <a:gd name="connsiteX2" fmla="*/ 3612543 w 3612543"/>
              <a:gd name="connsiteY2" fmla="*/ 5881930 h 5896800"/>
              <a:gd name="connsiteX3" fmla="*/ 3473522 w 3612543"/>
              <a:gd name="connsiteY3" fmla="*/ 5892502 h 5896800"/>
              <a:gd name="connsiteX4" fmla="*/ 3303523 w 3612543"/>
              <a:gd name="connsiteY4" fmla="*/ 5896800 h 5896800"/>
              <a:gd name="connsiteX5" fmla="*/ 0 w 3612543"/>
              <a:gd name="connsiteY5" fmla="*/ 2593277 h 5896800"/>
              <a:gd name="connsiteX6" fmla="*/ 1202176 w 3612543"/>
              <a:gd name="connsiteY6" fmla="*/ 44118 h 589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2543" h="5896800">
                <a:moveTo>
                  <a:pt x="1261174" y="0"/>
                </a:moveTo>
                <a:lnTo>
                  <a:pt x="3612543" y="0"/>
                </a:lnTo>
                <a:lnTo>
                  <a:pt x="3612543" y="5881930"/>
                </a:lnTo>
                <a:lnTo>
                  <a:pt x="3473522" y="5892502"/>
                </a:lnTo>
                <a:cubicBezTo>
                  <a:pt x="3417216" y="5895356"/>
                  <a:pt x="3360538" y="5896800"/>
                  <a:pt x="3303523" y="5896800"/>
                </a:cubicBezTo>
                <a:cubicBezTo>
                  <a:pt x="1479038" y="5896800"/>
                  <a:pt x="0" y="4417762"/>
                  <a:pt x="0" y="2593277"/>
                </a:cubicBezTo>
                <a:cubicBezTo>
                  <a:pt x="0" y="1567004"/>
                  <a:pt x="467977" y="650033"/>
                  <a:pt x="1202176" y="44118"/>
                </a:cubicBezTo>
                <a:close/>
              </a:path>
            </a:pathLst>
          </a:custGeom>
        </p:spPr>
      </p:pic>
      <p:sp>
        <p:nvSpPr>
          <p:cNvPr id="12" name="Title 1">
            <a:extLst>
              <a:ext uri="{FF2B5EF4-FFF2-40B4-BE49-F238E27FC236}">
                <a16:creationId xmlns:a16="http://schemas.microsoft.com/office/drawing/2014/main" id="{0338F180-1168-46F4-807D-A9020A6E9ABA}"/>
              </a:ext>
            </a:extLst>
          </p:cNvPr>
          <p:cNvSpPr>
            <a:spLocks noGrp="1"/>
          </p:cNvSpPr>
          <p:nvPr>
            <p:ph type="title"/>
          </p:nvPr>
        </p:nvSpPr>
        <p:spPr>
          <a:xfrm>
            <a:off x="1323976" y="1440084"/>
            <a:ext cx="7200470" cy="1137300"/>
          </a:xfrm>
        </p:spPr>
        <p:txBody>
          <a:bodyPr vert="horz" lIns="0" tIns="0" rIns="0" bIns="0" rtlCol="0">
            <a:noAutofit/>
          </a:bodyPr>
          <a:lstStyle>
            <a:lvl1pPr>
              <a:defRPr lang="en-CA" sz="2025">
                <a:solidFill>
                  <a:schemeClr val="bg2"/>
                </a:solidFill>
                <a:latin typeface="Georgia" panose="02040502050405020303" pitchFamily="18" charset="0"/>
                <a:ea typeface="+mn-ea"/>
              </a:defRPr>
            </a:lvl1pPr>
          </a:lstStyle>
          <a:p>
            <a:pPr marL="0" lvl="0" indent="0">
              <a:lnSpc>
                <a:spcPct val="100000"/>
              </a:lnSpc>
              <a:spcBef>
                <a:spcPts val="0"/>
              </a:spcBef>
              <a:spcAft>
                <a:spcPts val="900"/>
              </a:spcAft>
              <a:buClr>
                <a:schemeClr val="tx1"/>
              </a:buClr>
              <a:buFont typeface="Arial" panose="020B0604020202020204" pitchFamily="34" charset="0"/>
              <a:tabLst/>
            </a:pPr>
            <a:r>
              <a:rPr lang="en-US"/>
              <a:t>Click to edit Master title style</a:t>
            </a:r>
            <a:endParaRPr lang="en-CA"/>
          </a:p>
        </p:txBody>
      </p:sp>
      <p:sp>
        <p:nvSpPr>
          <p:cNvPr id="13" name="Content Placeholder 13">
            <a:extLst>
              <a:ext uri="{FF2B5EF4-FFF2-40B4-BE49-F238E27FC236}">
                <a16:creationId xmlns:a16="http://schemas.microsoft.com/office/drawing/2014/main" id="{44886610-783C-449E-B69B-40DBBA8DA543}"/>
              </a:ext>
            </a:extLst>
          </p:cNvPr>
          <p:cNvSpPr>
            <a:spLocks noGrp="1"/>
          </p:cNvSpPr>
          <p:nvPr>
            <p:ph sz="quarter" idx="15"/>
          </p:nvPr>
        </p:nvSpPr>
        <p:spPr>
          <a:xfrm>
            <a:off x="1303735" y="2366963"/>
            <a:ext cx="4717256" cy="3594100"/>
          </a:xfrm>
        </p:spPr>
        <p:txBody>
          <a:bodyPr vert="horz" lIns="0" tIns="0" rIns="0" bIns="0" rtlCol="0">
            <a:normAutofit/>
          </a:bodyPr>
          <a:lstStyle>
            <a:lvl1pPr>
              <a:defRPr lang="en-US" sz="3000" cap="all" spc="-113" baseline="0" smtClean="0">
                <a:solidFill>
                  <a:schemeClr val="tx2"/>
                </a:solidFill>
              </a:defRPr>
            </a:lvl1pPr>
            <a:lvl2pPr>
              <a:defRPr lang="en-US" smtClean="0"/>
            </a:lvl2pPr>
            <a:lvl3pPr>
              <a:defRPr lang="en-US" smtClean="0"/>
            </a:lvl3pPr>
            <a:lvl4pPr>
              <a:defRPr lang="en-US" smtClean="0"/>
            </a:lvl4pPr>
            <a:lvl5pPr>
              <a:defRPr lang="en-CA"/>
            </a:lvl5pPr>
          </a:lstStyle>
          <a:p>
            <a:pPr lvl="0">
              <a:lnSpc>
                <a:spcPct val="82000"/>
              </a:lnSpc>
              <a:spcAft>
                <a:spcPts val="0"/>
              </a:spcAft>
            </a:pPr>
            <a:endParaRPr lang="en-CA"/>
          </a:p>
        </p:txBody>
      </p:sp>
      <p:sp>
        <p:nvSpPr>
          <p:cNvPr id="7" name="Slide Number Placeholder 1">
            <a:extLst>
              <a:ext uri="{FF2B5EF4-FFF2-40B4-BE49-F238E27FC236}">
                <a16:creationId xmlns:a16="http://schemas.microsoft.com/office/drawing/2014/main" id="{668C84B9-3873-4DBA-B90B-E3456E21465C}"/>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8490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vider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108E94-2838-4F57-A3CA-4D2A5FE4A8E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
          <a:stretch/>
        </p:blipFill>
        <p:spPr>
          <a:xfrm>
            <a:off x="6677326" y="8"/>
            <a:ext cx="2466677" cy="5896801"/>
          </a:xfrm>
          <a:custGeom>
            <a:avLst/>
            <a:gdLst>
              <a:gd name="connsiteX0" fmla="*/ 1569143 w 3288902"/>
              <a:gd name="connsiteY0" fmla="*/ 0 h 5896801"/>
              <a:gd name="connsiteX1" fmla="*/ 3288902 w 3288902"/>
              <a:gd name="connsiteY1" fmla="*/ 0 h 5896801"/>
              <a:gd name="connsiteX2" fmla="*/ 3288902 w 3288902"/>
              <a:gd name="connsiteY2" fmla="*/ 5893760 h 5896801"/>
              <a:gd name="connsiteX3" fmla="*/ 3168534 w 3288902"/>
              <a:gd name="connsiteY3" fmla="*/ 5896801 h 5896801"/>
              <a:gd name="connsiteX4" fmla="*/ 0 w 3288902"/>
              <a:gd name="connsiteY4" fmla="*/ 2730267 h 5896801"/>
              <a:gd name="connsiteX5" fmla="*/ 1396977 w 3288902"/>
              <a:gd name="connsiteY5" fmla="*/ 104528 h 58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8902" h="5896801">
                <a:moveTo>
                  <a:pt x="1569143" y="0"/>
                </a:moveTo>
                <a:lnTo>
                  <a:pt x="3288902" y="0"/>
                </a:lnTo>
                <a:lnTo>
                  <a:pt x="3288902" y="5893760"/>
                </a:lnTo>
                <a:lnTo>
                  <a:pt x="3168534" y="5896801"/>
                </a:lnTo>
                <a:cubicBezTo>
                  <a:pt x="1418601" y="5896801"/>
                  <a:pt x="0" y="4479095"/>
                  <a:pt x="0" y="2730267"/>
                </a:cubicBezTo>
                <a:cubicBezTo>
                  <a:pt x="0" y="1637250"/>
                  <a:pt x="554141" y="673577"/>
                  <a:pt x="1396977" y="104528"/>
                </a:cubicBezTo>
                <a:close/>
              </a:path>
            </a:pathLst>
          </a:custGeom>
        </p:spPr>
      </p:pic>
      <p:pic>
        <p:nvPicPr>
          <p:cNvPr id="9" name="Picture 8">
            <a:extLst>
              <a:ext uri="{FF2B5EF4-FFF2-40B4-BE49-F238E27FC236}">
                <a16:creationId xmlns:a16="http://schemas.microsoft.com/office/drawing/2014/main" id="{52B1CB86-8418-4687-B8A7-C3E4ABF0B42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16901"/>
          <a:stretch/>
        </p:blipFill>
        <p:spPr>
          <a:xfrm>
            <a:off x="4477567" y="3627629"/>
            <a:ext cx="2831006" cy="3776341"/>
          </a:xfrm>
          <a:prstGeom prst="ellipse">
            <a:avLst/>
          </a:prstGeom>
        </p:spPr>
      </p:pic>
      <p:pic>
        <p:nvPicPr>
          <p:cNvPr id="11" name="Picture 10">
            <a:extLst>
              <a:ext uri="{FF2B5EF4-FFF2-40B4-BE49-F238E27FC236}">
                <a16:creationId xmlns:a16="http://schemas.microsoft.com/office/drawing/2014/main" id="{509F1DD3-EE78-4697-AAD5-1DF85D109213}"/>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2948869" y="4145915"/>
            <a:ext cx="1549908" cy="2066544"/>
          </a:xfrm>
          <a:prstGeom prst="ellipse">
            <a:avLst/>
          </a:prstGeom>
        </p:spPr>
      </p:pic>
      <p:sp>
        <p:nvSpPr>
          <p:cNvPr id="12" name="Title 1">
            <a:extLst>
              <a:ext uri="{FF2B5EF4-FFF2-40B4-BE49-F238E27FC236}">
                <a16:creationId xmlns:a16="http://schemas.microsoft.com/office/drawing/2014/main" id="{A010F54D-70B2-4241-AD93-3D7C4E9666AC}"/>
              </a:ext>
            </a:extLst>
          </p:cNvPr>
          <p:cNvSpPr>
            <a:spLocks noGrp="1"/>
          </p:cNvSpPr>
          <p:nvPr>
            <p:ph type="title"/>
          </p:nvPr>
        </p:nvSpPr>
        <p:spPr>
          <a:xfrm>
            <a:off x="1323976" y="1440084"/>
            <a:ext cx="7200470" cy="1137300"/>
          </a:xfrm>
        </p:spPr>
        <p:txBody>
          <a:bodyPr vert="horz" lIns="0" tIns="0" rIns="0" bIns="0" rtlCol="0">
            <a:noAutofit/>
          </a:bodyPr>
          <a:lstStyle>
            <a:lvl1pPr>
              <a:defRPr lang="en-CA" sz="2025">
                <a:solidFill>
                  <a:schemeClr val="bg2"/>
                </a:solidFill>
                <a:latin typeface="Georgia" panose="02040502050405020303" pitchFamily="18" charset="0"/>
                <a:ea typeface="+mn-ea"/>
              </a:defRPr>
            </a:lvl1pPr>
          </a:lstStyle>
          <a:p>
            <a:pPr marL="0" lvl="0" indent="0">
              <a:lnSpc>
                <a:spcPct val="100000"/>
              </a:lnSpc>
              <a:spcBef>
                <a:spcPts val="0"/>
              </a:spcBef>
              <a:spcAft>
                <a:spcPts val="900"/>
              </a:spcAft>
              <a:buClr>
                <a:schemeClr val="tx1"/>
              </a:buClr>
              <a:buFont typeface="Arial" panose="020B0604020202020204" pitchFamily="34" charset="0"/>
              <a:tabLst/>
            </a:pPr>
            <a:r>
              <a:rPr lang="en-US"/>
              <a:t>Click to edit Master title style</a:t>
            </a:r>
            <a:endParaRPr lang="en-CA"/>
          </a:p>
        </p:txBody>
      </p:sp>
      <p:sp>
        <p:nvSpPr>
          <p:cNvPr id="13" name="Content Placeholder 13">
            <a:extLst>
              <a:ext uri="{FF2B5EF4-FFF2-40B4-BE49-F238E27FC236}">
                <a16:creationId xmlns:a16="http://schemas.microsoft.com/office/drawing/2014/main" id="{8A58CA29-399C-4E8D-8671-C3D2E15778EC}"/>
              </a:ext>
            </a:extLst>
          </p:cNvPr>
          <p:cNvSpPr>
            <a:spLocks noGrp="1"/>
          </p:cNvSpPr>
          <p:nvPr>
            <p:ph sz="quarter" idx="15"/>
          </p:nvPr>
        </p:nvSpPr>
        <p:spPr>
          <a:xfrm>
            <a:off x="1303735" y="2366963"/>
            <a:ext cx="4717256" cy="3594100"/>
          </a:xfrm>
        </p:spPr>
        <p:txBody>
          <a:bodyPr vert="horz" lIns="0" tIns="0" rIns="0" bIns="0" rtlCol="0">
            <a:normAutofit/>
          </a:bodyPr>
          <a:lstStyle>
            <a:lvl1pPr>
              <a:defRPr lang="en-US" sz="3000" cap="all" spc="-113" baseline="0" smtClean="0">
                <a:solidFill>
                  <a:schemeClr val="tx2"/>
                </a:solidFill>
              </a:defRPr>
            </a:lvl1pPr>
            <a:lvl2pPr>
              <a:defRPr lang="en-US" smtClean="0"/>
            </a:lvl2pPr>
            <a:lvl3pPr>
              <a:defRPr lang="en-US" smtClean="0"/>
            </a:lvl3pPr>
            <a:lvl4pPr>
              <a:defRPr lang="en-US" smtClean="0"/>
            </a:lvl4pPr>
            <a:lvl5pPr>
              <a:defRPr lang="en-CA"/>
            </a:lvl5pPr>
          </a:lstStyle>
          <a:p>
            <a:pPr lvl="0">
              <a:lnSpc>
                <a:spcPct val="82000"/>
              </a:lnSpc>
              <a:spcAft>
                <a:spcPts val="0"/>
              </a:spcAft>
            </a:pPr>
            <a:endParaRPr lang="en-CA"/>
          </a:p>
        </p:txBody>
      </p:sp>
      <p:sp>
        <p:nvSpPr>
          <p:cNvPr id="14" name="Slide Number Placeholder 1">
            <a:extLst>
              <a:ext uri="{FF2B5EF4-FFF2-40B4-BE49-F238E27FC236}">
                <a16:creationId xmlns:a16="http://schemas.microsoft.com/office/drawing/2014/main" id="{A469C89E-E6BB-4D91-A773-5E9A23F29E1F}"/>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769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Divider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0DA6BB-B58B-43BE-9C11-0E374714B1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59310" y="3563929"/>
            <a:ext cx="2887202" cy="3287367"/>
          </a:xfrm>
          <a:custGeom>
            <a:avLst/>
            <a:gdLst>
              <a:gd name="connsiteX0" fmla="*/ 1924801 w 3849602"/>
              <a:gd name="connsiteY0" fmla="*/ 0 h 3287367"/>
              <a:gd name="connsiteX1" fmla="*/ 3849602 w 3849602"/>
              <a:gd name="connsiteY1" fmla="*/ 1924628 h 3287367"/>
              <a:gd name="connsiteX2" fmla="*/ 3285841 w 3849602"/>
              <a:gd name="connsiteY2" fmla="*/ 3285546 h 3287367"/>
              <a:gd name="connsiteX3" fmla="*/ 3283837 w 3849602"/>
              <a:gd name="connsiteY3" fmla="*/ 3287367 h 3287367"/>
              <a:gd name="connsiteX4" fmla="*/ 565766 w 3849602"/>
              <a:gd name="connsiteY4" fmla="*/ 3287367 h 3287367"/>
              <a:gd name="connsiteX5" fmla="*/ 563762 w 3849602"/>
              <a:gd name="connsiteY5" fmla="*/ 3285546 h 3287367"/>
              <a:gd name="connsiteX6" fmla="*/ 0 w 3849602"/>
              <a:gd name="connsiteY6" fmla="*/ 1924628 h 3287367"/>
              <a:gd name="connsiteX7" fmla="*/ 1924801 w 3849602"/>
              <a:gd name="connsiteY7" fmla="*/ 0 h 32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9602" h="3287367">
                <a:moveTo>
                  <a:pt x="1924801" y="0"/>
                </a:moveTo>
                <a:cubicBezTo>
                  <a:pt x="2987839" y="0"/>
                  <a:pt x="3849602" y="861685"/>
                  <a:pt x="3849602" y="1924628"/>
                </a:cubicBezTo>
                <a:cubicBezTo>
                  <a:pt x="3849602" y="2456100"/>
                  <a:pt x="3634161" y="2937257"/>
                  <a:pt x="3285841" y="3285546"/>
                </a:cubicBezTo>
                <a:lnTo>
                  <a:pt x="3283837" y="3287367"/>
                </a:lnTo>
                <a:lnTo>
                  <a:pt x="565766" y="3287367"/>
                </a:lnTo>
                <a:lnTo>
                  <a:pt x="563762" y="3285546"/>
                </a:lnTo>
                <a:cubicBezTo>
                  <a:pt x="215441" y="2937257"/>
                  <a:pt x="0" y="2456100"/>
                  <a:pt x="0" y="1924628"/>
                </a:cubicBezTo>
                <a:cubicBezTo>
                  <a:pt x="0" y="861685"/>
                  <a:pt x="861763" y="0"/>
                  <a:pt x="1924801" y="0"/>
                </a:cubicBezTo>
                <a:close/>
              </a:path>
            </a:pathLst>
          </a:custGeom>
        </p:spPr>
      </p:pic>
      <p:pic>
        <p:nvPicPr>
          <p:cNvPr id="7" name="Picture 6">
            <a:extLst>
              <a:ext uri="{FF2B5EF4-FFF2-40B4-BE49-F238E27FC236}">
                <a16:creationId xmlns:a16="http://schemas.microsoft.com/office/drawing/2014/main" id="{11A2F08A-2F25-46B7-A744-4481995E4B8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797630">
            <a:off x="2948799" y="4174334"/>
            <a:ext cx="1549908" cy="2066544"/>
          </a:xfrm>
          <a:prstGeom prst="ellipse">
            <a:avLst/>
          </a:prstGeom>
        </p:spPr>
      </p:pic>
      <p:pic>
        <p:nvPicPr>
          <p:cNvPr id="9" name="Picture 8">
            <a:extLst>
              <a:ext uri="{FF2B5EF4-FFF2-40B4-BE49-F238E27FC236}">
                <a16:creationId xmlns:a16="http://schemas.microsoft.com/office/drawing/2014/main" id="{130CA45D-BCCC-4194-9D13-540E7B77653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t="-1"/>
          <a:stretch/>
        </p:blipFill>
        <p:spPr>
          <a:xfrm>
            <a:off x="6631685" y="7"/>
            <a:ext cx="2516886" cy="5902163"/>
          </a:xfrm>
          <a:custGeom>
            <a:avLst/>
            <a:gdLst>
              <a:gd name="connsiteX0" fmla="*/ 1641049 w 3352799"/>
              <a:gd name="connsiteY0" fmla="*/ 0 h 5896801"/>
              <a:gd name="connsiteX1" fmla="*/ 3352799 w 3352799"/>
              <a:gd name="connsiteY1" fmla="*/ 0 h 5896801"/>
              <a:gd name="connsiteX2" fmla="*/ 3352799 w 3352799"/>
              <a:gd name="connsiteY2" fmla="*/ 5889021 h 5896801"/>
              <a:gd name="connsiteX3" fmla="*/ 3304140 w 3352799"/>
              <a:gd name="connsiteY3" fmla="*/ 5892717 h 5896801"/>
              <a:gd name="connsiteX4" fmla="*/ 3142431 w 3352799"/>
              <a:gd name="connsiteY4" fmla="*/ 5896801 h 5896801"/>
              <a:gd name="connsiteX5" fmla="*/ 0 w 3352799"/>
              <a:gd name="connsiteY5" fmla="*/ 2757911 h 5896801"/>
              <a:gd name="connsiteX6" fmla="*/ 1385468 w 3352799"/>
              <a:gd name="connsiteY6" fmla="*/ 155094 h 58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799" h="5896801">
                <a:moveTo>
                  <a:pt x="1641049" y="0"/>
                </a:moveTo>
                <a:lnTo>
                  <a:pt x="3352799" y="0"/>
                </a:lnTo>
                <a:lnTo>
                  <a:pt x="3352799" y="5889021"/>
                </a:lnTo>
                <a:lnTo>
                  <a:pt x="3304140" y="5892717"/>
                </a:lnTo>
                <a:cubicBezTo>
                  <a:pt x="3250580" y="5895429"/>
                  <a:pt x="3196666" y="5896801"/>
                  <a:pt x="3142431" y="5896801"/>
                </a:cubicBezTo>
                <a:cubicBezTo>
                  <a:pt x="1406914" y="5896801"/>
                  <a:pt x="0" y="4491472"/>
                  <a:pt x="0" y="2757911"/>
                </a:cubicBezTo>
                <a:cubicBezTo>
                  <a:pt x="0" y="1674436"/>
                  <a:pt x="549576" y="719175"/>
                  <a:pt x="1385468" y="155094"/>
                </a:cubicBezTo>
                <a:close/>
              </a:path>
            </a:pathLst>
          </a:custGeom>
        </p:spPr>
      </p:pic>
      <p:sp>
        <p:nvSpPr>
          <p:cNvPr id="2" name="Title 1">
            <a:extLst>
              <a:ext uri="{FF2B5EF4-FFF2-40B4-BE49-F238E27FC236}">
                <a16:creationId xmlns:a16="http://schemas.microsoft.com/office/drawing/2014/main" id="{AFE5D789-D4A0-4716-B020-CA9BE43E54C0}"/>
              </a:ext>
            </a:extLst>
          </p:cNvPr>
          <p:cNvSpPr>
            <a:spLocks noGrp="1"/>
          </p:cNvSpPr>
          <p:nvPr>
            <p:ph type="title"/>
          </p:nvPr>
        </p:nvSpPr>
        <p:spPr>
          <a:xfrm>
            <a:off x="1304100" y="2382437"/>
            <a:ext cx="4714513" cy="1859369"/>
          </a:xfrm>
        </p:spPr>
        <p:txBody>
          <a:bodyPr vert="horz" lIns="0" tIns="0" rIns="0" bIns="0" rtlCol="0">
            <a:noAutofit/>
          </a:bodyPr>
          <a:lstStyle>
            <a:lvl1pPr>
              <a:defRPr kumimoji="0" lang="en-CA" sz="3000" u="none" strike="noStrike" cap="all" spc="0" normalizeH="0" baseline="0">
                <a:ln>
                  <a:noFill/>
                </a:ln>
                <a:solidFill>
                  <a:srgbClr val="232849"/>
                </a:solidFill>
                <a:effectLst/>
                <a:uLnTx/>
                <a:uFillTx/>
                <a:ea typeface="+mn-ea"/>
              </a:defRPr>
            </a:lvl1pPr>
          </a:lstStyle>
          <a:p>
            <a:pPr marL="0" marR="0" lvl="0" indent="0" fontAlgn="auto">
              <a:lnSpc>
                <a:spcPct val="82000"/>
              </a:lnSpc>
              <a:spcBef>
                <a:spcPts val="0"/>
              </a:spcBef>
              <a:spcAft>
                <a:spcPts val="0"/>
              </a:spcAft>
              <a:buClr>
                <a:srgbClr val="2374B3"/>
              </a:buClr>
              <a:buSzTx/>
              <a:buFont typeface="Arial" panose="020B0604020202020204" pitchFamily="34" charset="0"/>
              <a:tabLst/>
            </a:pPr>
            <a:r>
              <a:rPr lang="en-US"/>
              <a:t>Click to edit Master title style</a:t>
            </a:r>
            <a:endParaRPr lang="en-CA"/>
          </a:p>
        </p:txBody>
      </p:sp>
      <p:sp>
        <p:nvSpPr>
          <p:cNvPr id="6" name="Slide Number Placeholder 1">
            <a:extLst>
              <a:ext uri="{FF2B5EF4-FFF2-40B4-BE49-F238E27FC236}">
                <a16:creationId xmlns:a16="http://schemas.microsoft.com/office/drawing/2014/main" id="{B437CF1B-9C5C-44E2-B083-9C1E3474ADC6}"/>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7613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754A-74C9-1640-A2A7-74FE5FC29A76}"/>
              </a:ext>
            </a:extLst>
          </p:cNvPr>
          <p:cNvSpPr>
            <a:spLocks noGrp="1"/>
          </p:cNvSpPr>
          <p:nvPr>
            <p:ph type="title"/>
          </p:nvPr>
        </p:nvSpPr>
        <p:spPr/>
        <p:txBody>
          <a:bodyPr/>
          <a:lstStyle/>
          <a:p>
            <a:r>
              <a:rPr lang="en-US" dirty="0"/>
              <a:t>Click to edit Master title style</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280160"/>
            <a:ext cx="7191375" cy="4754880"/>
          </a:xfrm>
          <a:ln>
            <a:noFill/>
          </a:ln>
        </p:spPr>
        <p:txBody>
          <a:bodyPr>
            <a:noAutofit/>
          </a:bodyPr>
          <a:lstStyle>
            <a:lvl1pPr marL="176213" indent="-176213">
              <a:spcBef>
                <a:spcPts val="0"/>
              </a:spcBef>
              <a:spcAft>
                <a:spcPts val="900"/>
              </a:spcAft>
              <a:buClr>
                <a:schemeClr val="tx1"/>
              </a:buClr>
              <a:buFont typeface="Arial" panose="020B0604020202020204" pitchFamily="34" charset="0"/>
              <a:buChar char="•"/>
              <a:tabLst/>
              <a:defRPr sz="1500"/>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0122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Divider ">
    <p:spTree>
      <p:nvGrpSpPr>
        <p:cNvPr id="1" name=""/>
        <p:cNvGrpSpPr/>
        <p:nvPr/>
      </p:nvGrpSpPr>
      <p:grpSpPr>
        <a:xfrm>
          <a:off x="0" y="0"/>
          <a:ext cx="0" cy="0"/>
          <a:chOff x="0" y="0"/>
          <a:chExt cx="0" cy="0"/>
        </a:xfrm>
      </p:grpSpPr>
      <p:pic>
        <p:nvPicPr>
          <p:cNvPr id="6" name="Picture 5" descr="A group of people looking at a computer&#10;&#10;Description automatically generated">
            <a:extLst>
              <a:ext uri="{FF2B5EF4-FFF2-40B4-BE49-F238E27FC236}">
                <a16:creationId xmlns:a16="http://schemas.microsoft.com/office/drawing/2014/main" id="{EC7B989A-62D7-4CEA-A617-09370A8C94F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36732" r="2173" b="16964"/>
          <a:stretch/>
        </p:blipFill>
        <p:spPr>
          <a:xfrm>
            <a:off x="4516633" y="3602238"/>
            <a:ext cx="2695388" cy="3255769"/>
          </a:xfrm>
          <a:custGeom>
            <a:avLst/>
            <a:gdLst>
              <a:gd name="connsiteX0" fmla="*/ 1796925 w 3593850"/>
              <a:gd name="connsiteY0" fmla="*/ 0 h 3255769"/>
              <a:gd name="connsiteX1" fmla="*/ 3593850 w 3593850"/>
              <a:gd name="connsiteY1" fmla="*/ 1796925 h 3255769"/>
              <a:gd name="connsiteX2" fmla="*/ 2939936 w 3593850"/>
              <a:gd name="connsiteY2" fmla="*/ 3183520 h 3255769"/>
              <a:gd name="connsiteX3" fmla="*/ 2843318 w 3593850"/>
              <a:gd name="connsiteY3" fmla="*/ 3255769 h 3255769"/>
              <a:gd name="connsiteX4" fmla="*/ 750532 w 3593850"/>
              <a:gd name="connsiteY4" fmla="*/ 3255769 h 3255769"/>
              <a:gd name="connsiteX5" fmla="*/ 653914 w 3593850"/>
              <a:gd name="connsiteY5" fmla="*/ 3183520 h 3255769"/>
              <a:gd name="connsiteX6" fmla="*/ 0 w 3593850"/>
              <a:gd name="connsiteY6" fmla="*/ 1796925 h 3255769"/>
              <a:gd name="connsiteX7" fmla="*/ 1796925 w 3593850"/>
              <a:gd name="connsiteY7" fmla="*/ 0 h 325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3850" h="3255769">
                <a:moveTo>
                  <a:pt x="1796925" y="0"/>
                </a:moveTo>
                <a:cubicBezTo>
                  <a:pt x="2789339" y="0"/>
                  <a:pt x="3593850" y="804511"/>
                  <a:pt x="3593850" y="1796925"/>
                </a:cubicBezTo>
                <a:cubicBezTo>
                  <a:pt x="3593850" y="2355158"/>
                  <a:pt x="3339298" y="2853937"/>
                  <a:pt x="2939936" y="3183520"/>
                </a:cubicBezTo>
                <a:lnTo>
                  <a:pt x="2843318" y="3255769"/>
                </a:lnTo>
                <a:lnTo>
                  <a:pt x="750532" y="3255769"/>
                </a:lnTo>
                <a:lnTo>
                  <a:pt x="653914" y="3183520"/>
                </a:lnTo>
                <a:cubicBezTo>
                  <a:pt x="254553" y="2853937"/>
                  <a:pt x="0" y="2355158"/>
                  <a:pt x="0" y="1796925"/>
                </a:cubicBezTo>
                <a:cubicBezTo>
                  <a:pt x="0" y="804511"/>
                  <a:pt x="804511" y="0"/>
                  <a:pt x="1796925" y="0"/>
                </a:cubicBezTo>
                <a:close/>
              </a:path>
            </a:pathLst>
          </a:custGeom>
        </p:spPr>
      </p:pic>
      <p:pic>
        <p:nvPicPr>
          <p:cNvPr id="7" name="Picture 6" descr="A person smiling and posing for the camera&#10;&#10;Description automatically generated">
            <a:extLst>
              <a:ext uri="{FF2B5EF4-FFF2-40B4-BE49-F238E27FC236}">
                <a16:creationId xmlns:a16="http://schemas.microsoft.com/office/drawing/2014/main" id="{6EA6C928-02E1-4328-9A67-A3BBFA5611F2}"/>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3184831" y="4511284"/>
            <a:ext cx="1331807" cy="1775742"/>
          </a:xfrm>
          <a:prstGeom prst="ellipse">
            <a:avLst/>
          </a:prstGeom>
        </p:spPr>
      </p:pic>
      <p:pic>
        <p:nvPicPr>
          <p:cNvPr id="9" name="Picture 8" descr="A person smiling for the camera&#10;&#10;Description automatically generated">
            <a:extLst>
              <a:ext uri="{FF2B5EF4-FFF2-40B4-BE49-F238E27FC236}">
                <a16:creationId xmlns:a16="http://schemas.microsoft.com/office/drawing/2014/main" id="{57F92E3B-0D9E-46C9-9846-74F0F6867F89}"/>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5581" r="14063"/>
          <a:stretch/>
        </p:blipFill>
        <p:spPr>
          <a:xfrm>
            <a:off x="6345945" y="227591"/>
            <a:ext cx="2798059" cy="4642792"/>
          </a:xfrm>
          <a:custGeom>
            <a:avLst/>
            <a:gdLst>
              <a:gd name="connsiteX0" fmla="*/ 2321396 w 3730745"/>
              <a:gd name="connsiteY0" fmla="*/ 0 h 4642792"/>
              <a:gd name="connsiteX1" fmla="*/ 3619311 w 3730745"/>
              <a:gd name="connsiteY1" fmla="*/ 396458 h 4642792"/>
              <a:gd name="connsiteX2" fmla="*/ 3730745 w 3730745"/>
              <a:gd name="connsiteY2" fmla="*/ 479787 h 4642792"/>
              <a:gd name="connsiteX3" fmla="*/ 3730745 w 3730745"/>
              <a:gd name="connsiteY3" fmla="*/ 4163006 h 4642792"/>
              <a:gd name="connsiteX4" fmla="*/ 3619311 w 3730745"/>
              <a:gd name="connsiteY4" fmla="*/ 4246334 h 4642792"/>
              <a:gd name="connsiteX5" fmla="*/ 2321396 w 3730745"/>
              <a:gd name="connsiteY5" fmla="*/ 4642792 h 4642792"/>
              <a:gd name="connsiteX6" fmla="*/ 0 w 3730745"/>
              <a:gd name="connsiteY6" fmla="*/ 2321396 h 4642792"/>
              <a:gd name="connsiteX7" fmla="*/ 2321396 w 3730745"/>
              <a:gd name="connsiteY7" fmla="*/ 0 h 46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45" h="4642792">
                <a:moveTo>
                  <a:pt x="2321396" y="0"/>
                </a:moveTo>
                <a:cubicBezTo>
                  <a:pt x="2802173" y="0"/>
                  <a:pt x="3248814" y="146155"/>
                  <a:pt x="3619311" y="396458"/>
                </a:cubicBezTo>
                <a:lnTo>
                  <a:pt x="3730745" y="479787"/>
                </a:lnTo>
                <a:lnTo>
                  <a:pt x="3730745" y="4163006"/>
                </a:lnTo>
                <a:lnTo>
                  <a:pt x="3619311" y="4246334"/>
                </a:lnTo>
                <a:cubicBezTo>
                  <a:pt x="3248814" y="4496637"/>
                  <a:pt x="2802173" y="4642792"/>
                  <a:pt x="2321396" y="4642792"/>
                </a:cubicBezTo>
                <a:cubicBezTo>
                  <a:pt x="1039324" y="4642792"/>
                  <a:pt x="0" y="3603468"/>
                  <a:pt x="0" y="2321396"/>
                </a:cubicBezTo>
                <a:cubicBezTo>
                  <a:pt x="0" y="1039324"/>
                  <a:pt x="1039324" y="0"/>
                  <a:pt x="2321396" y="0"/>
                </a:cubicBezTo>
                <a:close/>
              </a:path>
            </a:pathLst>
          </a:custGeom>
        </p:spPr>
      </p:pic>
      <p:sp>
        <p:nvSpPr>
          <p:cNvPr id="11" name="Title 1">
            <a:extLst>
              <a:ext uri="{FF2B5EF4-FFF2-40B4-BE49-F238E27FC236}">
                <a16:creationId xmlns:a16="http://schemas.microsoft.com/office/drawing/2014/main" id="{7EC0D2F9-2C18-4C17-862C-7533460CFE94}"/>
              </a:ext>
            </a:extLst>
          </p:cNvPr>
          <p:cNvSpPr>
            <a:spLocks noGrp="1"/>
          </p:cNvSpPr>
          <p:nvPr>
            <p:ph type="title"/>
          </p:nvPr>
        </p:nvSpPr>
        <p:spPr>
          <a:xfrm>
            <a:off x="1304100" y="2348353"/>
            <a:ext cx="4714513" cy="1970265"/>
          </a:xfrm>
        </p:spPr>
        <p:txBody>
          <a:bodyPr vert="horz" lIns="0" tIns="0" rIns="0" bIns="0" rtlCol="0">
            <a:normAutofit/>
          </a:bodyPr>
          <a:lstStyle>
            <a:lvl1pPr>
              <a:defRPr kumimoji="0" lang="en-CA" sz="3000" u="none" strike="noStrike" cap="all" spc="0" normalizeH="0" baseline="0" dirty="0">
                <a:ln>
                  <a:noFill/>
                </a:ln>
                <a:solidFill>
                  <a:srgbClr val="232849"/>
                </a:solidFill>
                <a:effectLst/>
                <a:uLnTx/>
                <a:uFillTx/>
                <a:ea typeface="+mn-ea"/>
              </a:defRPr>
            </a:lvl1pPr>
          </a:lstStyle>
          <a:p>
            <a:pPr marL="0" marR="0" lvl="0" indent="0" fontAlgn="auto">
              <a:lnSpc>
                <a:spcPct val="82000"/>
              </a:lnSpc>
              <a:spcBef>
                <a:spcPts val="0"/>
              </a:spcBef>
              <a:spcAft>
                <a:spcPts val="0"/>
              </a:spcAft>
              <a:buClr>
                <a:srgbClr val="2374B3"/>
              </a:buClr>
              <a:buSzTx/>
              <a:buFont typeface="Arial" panose="020B0604020202020204" pitchFamily="34" charset="0"/>
              <a:tabLst/>
            </a:pPr>
            <a:r>
              <a:rPr lang="en-US"/>
              <a:t>Click to edit Master title style</a:t>
            </a:r>
            <a:endParaRPr lang="en-CA"/>
          </a:p>
        </p:txBody>
      </p:sp>
      <p:sp>
        <p:nvSpPr>
          <p:cNvPr id="12" name="Slide Number Placeholder 1">
            <a:extLst>
              <a:ext uri="{FF2B5EF4-FFF2-40B4-BE49-F238E27FC236}">
                <a16:creationId xmlns:a16="http://schemas.microsoft.com/office/drawing/2014/main" id="{E0A17932-6A31-45C8-BE1C-5701319F4812}"/>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3894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Divider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CE4B24-DB36-40D8-9837-6C4A8E080C3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15814"/>
          <a:stretch/>
        </p:blipFill>
        <p:spPr>
          <a:xfrm>
            <a:off x="4475569" y="3602231"/>
            <a:ext cx="2835000" cy="3776340"/>
          </a:xfrm>
          <a:prstGeom prst="ellipse">
            <a:avLst/>
          </a:prstGeom>
        </p:spPr>
      </p:pic>
      <p:pic>
        <p:nvPicPr>
          <p:cNvPr id="7" name="Picture 6">
            <a:extLst>
              <a:ext uri="{FF2B5EF4-FFF2-40B4-BE49-F238E27FC236}">
                <a16:creationId xmlns:a16="http://schemas.microsoft.com/office/drawing/2014/main" id="{CA979BE4-2572-499B-8532-38D0CCAD64C6}"/>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6681543" y="7"/>
            <a:ext cx="2462458" cy="5896801"/>
          </a:xfrm>
          <a:custGeom>
            <a:avLst/>
            <a:gdLst>
              <a:gd name="connsiteX0" fmla="*/ 1639200 w 3283277"/>
              <a:gd name="connsiteY0" fmla="*/ 0 h 5896801"/>
              <a:gd name="connsiteX1" fmla="*/ 3283277 w 3283277"/>
              <a:gd name="connsiteY1" fmla="*/ 0 h 5896801"/>
              <a:gd name="connsiteX2" fmla="*/ 3283277 w 3283277"/>
              <a:gd name="connsiteY2" fmla="*/ 5893150 h 5896801"/>
              <a:gd name="connsiteX3" fmla="*/ 3138890 w 3283277"/>
              <a:gd name="connsiteY3" fmla="*/ 5896801 h 5896801"/>
              <a:gd name="connsiteX4" fmla="*/ 0 w 3283277"/>
              <a:gd name="connsiteY4" fmla="*/ 2757911 h 5896801"/>
              <a:gd name="connsiteX5" fmla="*/ 1383907 w 3283277"/>
              <a:gd name="connsiteY5" fmla="*/ 155094 h 58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3277" h="5896801">
                <a:moveTo>
                  <a:pt x="1639200" y="0"/>
                </a:moveTo>
                <a:lnTo>
                  <a:pt x="3283277" y="0"/>
                </a:lnTo>
                <a:lnTo>
                  <a:pt x="3283277" y="5893150"/>
                </a:lnTo>
                <a:lnTo>
                  <a:pt x="3138890" y="5896801"/>
                </a:lnTo>
                <a:cubicBezTo>
                  <a:pt x="1405329" y="5896801"/>
                  <a:pt x="0" y="4491472"/>
                  <a:pt x="0" y="2757911"/>
                </a:cubicBezTo>
                <a:cubicBezTo>
                  <a:pt x="0" y="1674436"/>
                  <a:pt x="548957" y="719175"/>
                  <a:pt x="1383907" y="155094"/>
                </a:cubicBezTo>
                <a:close/>
              </a:path>
            </a:pathLst>
          </a:custGeom>
          <a:noFill/>
        </p:spPr>
      </p:pic>
      <p:pic>
        <p:nvPicPr>
          <p:cNvPr id="9" name="Picture 8">
            <a:extLst>
              <a:ext uri="{FF2B5EF4-FFF2-40B4-BE49-F238E27FC236}">
                <a16:creationId xmlns:a16="http://schemas.microsoft.com/office/drawing/2014/main" id="{759AACB5-187A-4E87-819A-3B82483F2E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948869" y="4603542"/>
            <a:ext cx="1549908" cy="2066544"/>
          </a:xfrm>
          <a:prstGeom prst="ellipse">
            <a:avLst/>
          </a:prstGeom>
          <a:noFill/>
        </p:spPr>
      </p:pic>
      <p:sp>
        <p:nvSpPr>
          <p:cNvPr id="2" name="Title 1">
            <a:extLst>
              <a:ext uri="{FF2B5EF4-FFF2-40B4-BE49-F238E27FC236}">
                <a16:creationId xmlns:a16="http://schemas.microsoft.com/office/drawing/2014/main" id="{44D65BE3-CB72-4A78-846F-79B86AD60858}"/>
              </a:ext>
            </a:extLst>
          </p:cNvPr>
          <p:cNvSpPr>
            <a:spLocks noGrp="1"/>
          </p:cNvSpPr>
          <p:nvPr>
            <p:ph type="title"/>
          </p:nvPr>
        </p:nvSpPr>
        <p:spPr>
          <a:xfrm>
            <a:off x="1304100" y="2348353"/>
            <a:ext cx="4714513" cy="1970265"/>
          </a:xfrm>
        </p:spPr>
        <p:txBody>
          <a:bodyPr vert="horz" lIns="0" tIns="0" rIns="0" bIns="0" rtlCol="0">
            <a:normAutofit/>
          </a:bodyPr>
          <a:lstStyle>
            <a:lvl1pPr>
              <a:defRPr kumimoji="0" lang="en-CA" sz="3000" u="none" strike="noStrike" cap="all" spc="0" normalizeH="0" baseline="0" dirty="0">
                <a:ln>
                  <a:noFill/>
                </a:ln>
                <a:solidFill>
                  <a:srgbClr val="232849"/>
                </a:solidFill>
                <a:effectLst/>
                <a:uLnTx/>
                <a:uFillTx/>
                <a:ea typeface="+mn-ea"/>
              </a:defRPr>
            </a:lvl1pPr>
          </a:lstStyle>
          <a:p>
            <a:pPr marL="0" marR="0" lvl="0" indent="0" fontAlgn="auto">
              <a:lnSpc>
                <a:spcPct val="82000"/>
              </a:lnSpc>
              <a:spcBef>
                <a:spcPts val="0"/>
              </a:spcBef>
              <a:spcAft>
                <a:spcPts val="0"/>
              </a:spcAft>
              <a:buClr>
                <a:srgbClr val="2374B3"/>
              </a:buClr>
              <a:buSzTx/>
              <a:buFont typeface="Arial" panose="020B0604020202020204" pitchFamily="34" charset="0"/>
              <a:tabLst/>
            </a:pPr>
            <a:r>
              <a:rPr lang="en-US"/>
              <a:t>Click to edit Master title style</a:t>
            </a:r>
            <a:endParaRPr lang="en-CA"/>
          </a:p>
        </p:txBody>
      </p:sp>
      <p:sp>
        <p:nvSpPr>
          <p:cNvPr id="6" name="Slide Number Placeholder 1">
            <a:extLst>
              <a:ext uri="{FF2B5EF4-FFF2-40B4-BE49-F238E27FC236}">
                <a16:creationId xmlns:a16="http://schemas.microsoft.com/office/drawing/2014/main" id="{0064B0A6-5463-4CEB-BA00-09C14857C44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5957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vider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42090A-6EFA-406E-83F5-B5726B376006}"/>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6640830" y="-2"/>
            <a:ext cx="2503170" cy="5925312"/>
          </a:xfrm>
          <a:custGeom>
            <a:avLst/>
            <a:gdLst>
              <a:gd name="connsiteX0" fmla="*/ 1690043 w 3334328"/>
              <a:gd name="connsiteY0" fmla="*/ 0 h 5921735"/>
              <a:gd name="connsiteX1" fmla="*/ 3334328 w 3334328"/>
              <a:gd name="connsiteY1" fmla="*/ 0 h 5921735"/>
              <a:gd name="connsiteX2" fmla="*/ 3334328 w 3334328"/>
              <a:gd name="connsiteY2" fmla="*/ 5915072 h 5921735"/>
              <a:gd name="connsiteX3" fmla="*/ 3300417 w 3334328"/>
              <a:gd name="connsiteY3" fmla="*/ 5917651 h 5921735"/>
              <a:gd name="connsiteX4" fmla="*/ 3138890 w 3334328"/>
              <a:gd name="connsiteY4" fmla="*/ 5921735 h 5921735"/>
              <a:gd name="connsiteX5" fmla="*/ 0 w 3334328"/>
              <a:gd name="connsiteY5" fmla="*/ 2782845 h 5921735"/>
              <a:gd name="connsiteX6" fmla="*/ 1642709 w 3334328"/>
              <a:gd name="connsiteY6" fmla="*/ 22802 h 592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4328" h="5921735">
                <a:moveTo>
                  <a:pt x="1690043" y="0"/>
                </a:moveTo>
                <a:lnTo>
                  <a:pt x="3334328" y="0"/>
                </a:lnTo>
                <a:lnTo>
                  <a:pt x="3334328" y="5915072"/>
                </a:lnTo>
                <a:lnTo>
                  <a:pt x="3300417" y="5917651"/>
                </a:lnTo>
                <a:cubicBezTo>
                  <a:pt x="3246917" y="5920363"/>
                  <a:pt x="3193064" y="5921735"/>
                  <a:pt x="3138890" y="5921735"/>
                </a:cubicBezTo>
                <a:cubicBezTo>
                  <a:pt x="1405329" y="5921735"/>
                  <a:pt x="0" y="4516406"/>
                  <a:pt x="0" y="2782845"/>
                </a:cubicBezTo>
                <a:cubicBezTo>
                  <a:pt x="0" y="1591022"/>
                  <a:pt x="664238" y="554340"/>
                  <a:pt x="1642709" y="22802"/>
                </a:cubicBezTo>
                <a:close/>
              </a:path>
            </a:pathLst>
          </a:custGeom>
          <a:noFill/>
        </p:spPr>
      </p:pic>
      <p:pic>
        <p:nvPicPr>
          <p:cNvPr id="9" name="Picture 8">
            <a:extLst>
              <a:ext uri="{FF2B5EF4-FFF2-40B4-BE49-F238E27FC236}">
                <a16:creationId xmlns:a16="http://schemas.microsoft.com/office/drawing/2014/main" id="{B43F3620-AB5A-4708-AFEE-1DEC3BAF8C6C}"/>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t="-251" b="-38299"/>
          <a:stretch/>
        </p:blipFill>
        <p:spPr>
          <a:xfrm>
            <a:off x="4161338" y="3632802"/>
            <a:ext cx="3608931" cy="4808216"/>
          </a:xfrm>
          <a:custGeom>
            <a:avLst/>
            <a:gdLst>
              <a:gd name="connsiteX0" fmla="*/ 317015 w 4811908"/>
              <a:gd name="connsiteY0" fmla="*/ 3593847 h 4808216"/>
              <a:gd name="connsiteX1" fmla="*/ 4494894 w 4811908"/>
              <a:gd name="connsiteY1" fmla="*/ 3593847 h 4808216"/>
              <a:gd name="connsiteX2" fmla="*/ 4401009 w 4811908"/>
              <a:gd name="connsiteY2" fmla="*/ 3748268 h 4808216"/>
              <a:gd name="connsiteX3" fmla="*/ 2405954 w 4811908"/>
              <a:gd name="connsiteY3" fmla="*/ 4808216 h 4808216"/>
              <a:gd name="connsiteX4" fmla="*/ 410899 w 4811908"/>
              <a:gd name="connsiteY4" fmla="*/ 3748268 h 4808216"/>
              <a:gd name="connsiteX5" fmla="*/ 2405954 w 4811908"/>
              <a:gd name="connsiteY5" fmla="*/ 0 h 4808216"/>
              <a:gd name="connsiteX6" fmla="*/ 4811908 w 4811908"/>
              <a:gd name="connsiteY6" fmla="*/ 2404108 h 4808216"/>
              <a:gd name="connsiteX7" fmla="*/ 4703741 w 4811908"/>
              <a:gd name="connsiteY7" fmla="*/ 3119016 h 4808216"/>
              <a:gd name="connsiteX8" fmla="*/ 4656797 w 4811908"/>
              <a:gd name="connsiteY8" fmla="*/ 3247180 h 4808216"/>
              <a:gd name="connsiteX9" fmla="*/ 155112 w 4811908"/>
              <a:gd name="connsiteY9" fmla="*/ 3247180 h 4808216"/>
              <a:gd name="connsiteX10" fmla="*/ 108167 w 4811908"/>
              <a:gd name="connsiteY10" fmla="*/ 3119016 h 4808216"/>
              <a:gd name="connsiteX11" fmla="*/ 0 w 4811908"/>
              <a:gd name="connsiteY11" fmla="*/ 2404108 h 4808216"/>
              <a:gd name="connsiteX12" fmla="*/ 2405954 w 4811908"/>
              <a:gd name="connsiteY12" fmla="*/ 0 h 480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11908" h="4808216">
                <a:moveTo>
                  <a:pt x="317015" y="3593847"/>
                </a:moveTo>
                <a:lnTo>
                  <a:pt x="4494894" y="3593847"/>
                </a:lnTo>
                <a:lnTo>
                  <a:pt x="4401009" y="3748268"/>
                </a:lnTo>
                <a:cubicBezTo>
                  <a:pt x="3968642" y="4387765"/>
                  <a:pt x="3236437" y="4808216"/>
                  <a:pt x="2405954" y="4808216"/>
                </a:cubicBezTo>
                <a:cubicBezTo>
                  <a:pt x="1575472" y="4808216"/>
                  <a:pt x="843267" y="4387765"/>
                  <a:pt x="410899" y="3748268"/>
                </a:cubicBezTo>
                <a:close/>
                <a:moveTo>
                  <a:pt x="2405954" y="0"/>
                </a:moveTo>
                <a:cubicBezTo>
                  <a:pt x="3734726" y="0"/>
                  <a:pt x="4811908" y="1076356"/>
                  <a:pt x="4811908" y="2404108"/>
                </a:cubicBezTo>
                <a:cubicBezTo>
                  <a:pt x="4811908" y="2653062"/>
                  <a:pt x="4774038" y="2893177"/>
                  <a:pt x="4703741" y="3119016"/>
                </a:cubicBezTo>
                <a:lnTo>
                  <a:pt x="4656797" y="3247180"/>
                </a:lnTo>
                <a:lnTo>
                  <a:pt x="155112" y="3247180"/>
                </a:lnTo>
                <a:lnTo>
                  <a:pt x="108167" y="3119016"/>
                </a:lnTo>
                <a:cubicBezTo>
                  <a:pt x="37870" y="2893177"/>
                  <a:pt x="0" y="2653062"/>
                  <a:pt x="0" y="2404108"/>
                </a:cubicBezTo>
                <a:cubicBezTo>
                  <a:pt x="0" y="1076356"/>
                  <a:pt x="1077182" y="0"/>
                  <a:pt x="2405954" y="0"/>
                </a:cubicBezTo>
                <a:close/>
              </a:path>
            </a:pathLst>
          </a:custGeom>
        </p:spPr>
      </p:pic>
      <p:pic>
        <p:nvPicPr>
          <p:cNvPr id="11" name="Picture 10">
            <a:extLst>
              <a:ext uri="{FF2B5EF4-FFF2-40B4-BE49-F238E27FC236}">
                <a16:creationId xmlns:a16="http://schemas.microsoft.com/office/drawing/2014/main" id="{47886521-1F72-4D16-8491-66D8CFFB617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2878092" y="4345071"/>
            <a:ext cx="1548407" cy="2064543"/>
          </a:xfrm>
          <a:prstGeom prst="ellipse">
            <a:avLst/>
          </a:prstGeom>
        </p:spPr>
      </p:pic>
      <p:sp>
        <p:nvSpPr>
          <p:cNvPr id="2" name="Title 1">
            <a:extLst>
              <a:ext uri="{FF2B5EF4-FFF2-40B4-BE49-F238E27FC236}">
                <a16:creationId xmlns:a16="http://schemas.microsoft.com/office/drawing/2014/main" id="{C54B5609-7A7D-4D85-9C99-E798DC779809}"/>
              </a:ext>
            </a:extLst>
          </p:cNvPr>
          <p:cNvSpPr>
            <a:spLocks noGrp="1"/>
          </p:cNvSpPr>
          <p:nvPr>
            <p:ph type="title"/>
          </p:nvPr>
        </p:nvSpPr>
        <p:spPr>
          <a:xfrm>
            <a:off x="1323976" y="1440084"/>
            <a:ext cx="7200470" cy="1137300"/>
          </a:xfrm>
        </p:spPr>
        <p:txBody>
          <a:bodyPr vert="horz" lIns="0" tIns="0" rIns="0" bIns="0" rtlCol="0">
            <a:noAutofit/>
          </a:bodyPr>
          <a:lstStyle>
            <a:lvl1pPr>
              <a:defRPr lang="en-CA" sz="2025">
                <a:solidFill>
                  <a:schemeClr val="bg2"/>
                </a:solidFill>
                <a:latin typeface="Georgia" panose="02040502050405020303" pitchFamily="18" charset="0"/>
                <a:ea typeface="+mn-ea"/>
              </a:defRPr>
            </a:lvl1pPr>
          </a:lstStyle>
          <a:p>
            <a:pPr marL="0" lvl="0" indent="0">
              <a:lnSpc>
                <a:spcPct val="100000"/>
              </a:lnSpc>
              <a:spcBef>
                <a:spcPts val="0"/>
              </a:spcBef>
              <a:spcAft>
                <a:spcPts val="900"/>
              </a:spcAft>
              <a:buClr>
                <a:schemeClr val="tx1"/>
              </a:buClr>
              <a:buFont typeface="Arial" panose="020B0604020202020204" pitchFamily="34" charset="0"/>
              <a:tabLst/>
            </a:pPr>
            <a:r>
              <a:rPr lang="en-US"/>
              <a:t>Click to edit Master title style</a:t>
            </a:r>
            <a:endParaRPr lang="en-CA"/>
          </a:p>
        </p:txBody>
      </p:sp>
      <p:sp>
        <p:nvSpPr>
          <p:cNvPr id="14" name="Content Placeholder 13">
            <a:extLst>
              <a:ext uri="{FF2B5EF4-FFF2-40B4-BE49-F238E27FC236}">
                <a16:creationId xmlns:a16="http://schemas.microsoft.com/office/drawing/2014/main" id="{28BEFB39-2A8E-4CDD-BC71-CCACDD5B2753}"/>
              </a:ext>
            </a:extLst>
          </p:cNvPr>
          <p:cNvSpPr>
            <a:spLocks noGrp="1"/>
          </p:cNvSpPr>
          <p:nvPr>
            <p:ph sz="quarter" idx="15"/>
          </p:nvPr>
        </p:nvSpPr>
        <p:spPr>
          <a:xfrm>
            <a:off x="1303735" y="2366963"/>
            <a:ext cx="4717256" cy="3594100"/>
          </a:xfrm>
        </p:spPr>
        <p:txBody>
          <a:bodyPr vert="horz" lIns="0" tIns="0" rIns="0" bIns="0" rtlCol="0">
            <a:normAutofit/>
          </a:bodyPr>
          <a:lstStyle>
            <a:lvl1pPr>
              <a:defRPr lang="en-US" sz="3000" cap="all" spc="-113" baseline="0" smtClean="0">
                <a:solidFill>
                  <a:schemeClr val="tx2"/>
                </a:solidFill>
              </a:defRPr>
            </a:lvl1pPr>
            <a:lvl2pPr>
              <a:defRPr lang="en-US" smtClean="0"/>
            </a:lvl2pPr>
            <a:lvl3pPr>
              <a:defRPr lang="en-US" smtClean="0"/>
            </a:lvl3pPr>
            <a:lvl4pPr>
              <a:defRPr lang="en-US" smtClean="0"/>
            </a:lvl4pPr>
            <a:lvl5pPr>
              <a:defRPr lang="en-CA"/>
            </a:lvl5pPr>
          </a:lstStyle>
          <a:p>
            <a:pPr lvl="0">
              <a:lnSpc>
                <a:spcPct val="82000"/>
              </a:lnSpc>
              <a:spcAft>
                <a:spcPts val="0"/>
              </a:spcAft>
            </a:pPr>
            <a:endParaRPr lang="en-CA"/>
          </a:p>
        </p:txBody>
      </p:sp>
      <p:sp>
        <p:nvSpPr>
          <p:cNvPr id="15" name="Slide Number Placeholder 1">
            <a:extLst>
              <a:ext uri="{FF2B5EF4-FFF2-40B4-BE49-F238E27FC236}">
                <a16:creationId xmlns:a16="http://schemas.microsoft.com/office/drawing/2014/main" id="{59DBD945-D2F3-4164-88A6-A1DCBD3F15D1}"/>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93537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ain 15-pt text Layou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0"/>
            <a:ext cx="7191375" cy="4410075"/>
          </a:xfrm>
          <a:ln>
            <a:noFill/>
          </a:ln>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DF6545EE-1C9D-F843-9AF3-AD674A8A7EE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8607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Main 15-pt text Layout">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FEF70B26-21F8-494F-8001-65652BF05B7B}"/>
              </a:ext>
            </a:extLst>
          </p:cNvPr>
          <p:cNvSpPr>
            <a:spLocks noGrp="1"/>
          </p:cNvSpPr>
          <p:nvPr>
            <p:ph type="title"/>
          </p:nvPr>
        </p:nvSpPr>
        <p:spPr>
          <a:xfrm>
            <a:off x="1371601" y="0"/>
            <a:ext cx="7200470" cy="1137300"/>
          </a:xfrm>
        </p:spPr>
        <p:txBody>
          <a:bodyPr/>
          <a:lstStyle/>
          <a:p>
            <a:endParaRPr lang="en-US"/>
          </a:p>
        </p:txBody>
      </p:sp>
      <p:sp>
        <p:nvSpPr>
          <p:cNvPr id="4" name="Content Placeholder 3">
            <a:extLst>
              <a:ext uri="{FF2B5EF4-FFF2-40B4-BE49-F238E27FC236}">
                <a16:creationId xmlns:a16="http://schemas.microsoft.com/office/drawing/2014/main" id="{395ED3EF-36EA-48C5-B026-F45E65165712}"/>
              </a:ext>
            </a:extLst>
          </p:cNvPr>
          <p:cNvSpPr>
            <a:spLocks noGrp="1"/>
          </p:cNvSpPr>
          <p:nvPr>
            <p:ph sz="quarter" idx="12"/>
          </p:nvPr>
        </p:nvSpPr>
        <p:spPr>
          <a:xfrm>
            <a:off x="1371603" y="1646238"/>
            <a:ext cx="2427685" cy="368300"/>
          </a:xfrm>
        </p:spPr>
        <p:txBody>
          <a:bodyPr/>
          <a:lstStyle/>
          <a:p>
            <a:pPr lvl="0"/>
            <a:endParaRPr lang="en-CA"/>
          </a:p>
        </p:txBody>
      </p:sp>
      <p:sp>
        <p:nvSpPr>
          <p:cNvPr id="33" name="Content Placeholder 32">
            <a:extLst>
              <a:ext uri="{FF2B5EF4-FFF2-40B4-BE49-F238E27FC236}">
                <a16:creationId xmlns:a16="http://schemas.microsoft.com/office/drawing/2014/main" id="{6BD7DBB3-6748-4DCB-9ED3-799D45F441F5}"/>
              </a:ext>
            </a:extLst>
          </p:cNvPr>
          <p:cNvSpPr>
            <a:spLocks noGrp="1"/>
          </p:cNvSpPr>
          <p:nvPr>
            <p:ph sz="quarter" idx="13"/>
          </p:nvPr>
        </p:nvSpPr>
        <p:spPr>
          <a:xfrm>
            <a:off x="1362075" y="2022482"/>
            <a:ext cx="3810000" cy="500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5" name="Picture Placeholder 34">
            <a:extLst>
              <a:ext uri="{FF2B5EF4-FFF2-40B4-BE49-F238E27FC236}">
                <a16:creationId xmlns:a16="http://schemas.microsoft.com/office/drawing/2014/main" id="{6D878F34-7440-4452-84B1-C5946F604614}"/>
              </a:ext>
            </a:extLst>
          </p:cNvPr>
          <p:cNvSpPr>
            <a:spLocks noGrp="1"/>
          </p:cNvSpPr>
          <p:nvPr>
            <p:ph type="pic" sz="quarter" idx="14"/>
          </p:nvPr>
        </p:nvSpPr>
        <p:spPr>
          <a:xfrm>
            <a:off x="1378603" y="3025871"/>
            <a:ext cx="327422" cy="436562"/>
          </a:xfrm>
        </p:spPr>
        <p:txBody>
          <a:bodyPr/>
          <a:lstStyle/>
          <a:p>
            <a:endParaRPr lang="en-CA"/>
          </a:p>
        </p:txBody>
      </p:sp>
      <p:sp>
        <p:nvSpPr>
          <p:cNvPr id="37" name="Content Placeholder 36">
            <a:extLst>
              <a:ext uri="{FF2B5EF4-FFF2-40B4-BE49-F238E27FC236}">
                <a16:creationId xmlns:a16="http://schemas.microsoft.com/office/drawing/2014/main" id="{95A1BA85-74E7-421E-95C4-B9E6DE9ECA2D}"/>
              </a:ext>
            </a:extLst>
          </p:cNvPr>
          <p:cNvSpPr>
            <a:spLocks noGrp="1"/>
          </p:cNvSpPr>
          <p:nvPr>
            <p:ph sz="quarter" idx="15"/>
          </p:nvPr>
        </p:nvSpPr>
        <p:spPr>
          <a:xfrm>
            <a:off x="1743075" y="3041650"/>
            <a:ext cx="2495550" cy="395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0" name="Content Placeholder 30">
            <a:extLst>
              <a:ext uri="{FF2B5EF4-FFF2-40B4-BE49-F238E27FC236}">
                <a16:creationId xmlns:a16="http://schemas.microsoft.com/office/drawing/2014/main" id="{2C1CBE13-DCBA-428C-AA7B-5814E420D070}"/>
              </a:ext>
            </a:extLst>
          </p:cNvPr>
          <p:cNvSpPr>
            <a:spLocks noGrp="1"/>
          </p:cNvSpPr>
          <p:nvPr>
            <p:ph sz="quarter" idx="17"/>
          </p:nvPr>
        </p:nvSpPr>
        <p:spPr>
          <a:xfrm>
            <a:off x="1385146" y="3723760"/>
            <a:ext cx="882254" cy="317500"/>
          </a:xfrm>
        </p:spPr>
        <p:txBody>
          <a:bodyPr vert="horz" lIns="0" tIns="0" rIns="0" bIns="0" rtlCol="0">
            <a:noAutofit/>
          </a:bodyPr>
          <a:lstStyle>
            <a:lvl2pPr>
              <a:defRPr lang="en-US" sz="1050" dirty="0" smtClean="0"/>
            </a:lvl2pPr>
            <a:lvl3pPr>
              <a:defRPr lang="en-US" dirty="0" smtClean="0"/>
            </a:lvl3pPr>
            <a:lvl4pPr>
              <a:defRPr lang="en-US" dirty="0" smtClean="0"/>
            </a:lvl4pPr>
            <a:lvl5pPr>
              <a:defRPr lang="en-CA" dirty="0"/>
            </a:lvl5pPr>
          </a:lstStyle>
          <a:p>
            <a:pPr marL="0" lvl="1" indent="0">
              <a:buNone/>
            </a:pPr>
            <a:endParaRPr lang="en-CA"/>
          </a:p>
        </p:txBody>
      </p:sp>
      <p:sp>
        <p:nvSpPr>
          <p:cNvPr id="41" name="Picture Placeholder 32">
            <a:extLst>
              <a:ext uri="{FF2B5EF4-FFF2-40B4-BE49-F238E27FC236}">
                <a16:creationId xmlns:a16="http://schemas.microsoft.com/office/drawing/2014/main" id="{C5CCB1D6-B4F2-4C8C-9C5D-B41F835B08E4}"/>
              </a:ext>
            </a:extLst>
          </p:cNvPr>
          <p:cNvSpPr>
            <a:spLocks noGrp="1"/>
          </p:cNvSpPr>
          <p:nvPr>
            <p:ph type="pic" sz="quarter" idx="18"/>
          </p:nvPr>
        </p:nvSpPr>
        <p:spPr>
          <a:xfrm>
            <a:off x="2630540" y="3642798"/>
            <a:ext cx="315516" cy="419100"/>
          </a:xfrm>
        </p:spPr>
        <p:txBody>
          <a:bodyPr/>
          <a:lstStyle/>
          <a:p>
            <a:endParaRPr lang="en-CA"/>
          </a:p>
        </p:txBody>
      </p:sp>
      <p:sp>
        <p:nvSpPr>
          <p:cNvPr id="42" name="Picture Placeholder 34">
            <a:extLst>
              <a:ext uri="{FF2B5EF4-FFF2-40B4-BE49-F238E27FC236}">
                <a16:creationId xmlns:a16="http://schemas.microsoft.com/office/drawing/2014/main" id="{8B433DCC-9290-4674-BC6D-3F6F705FE4F3}"/>
              </a:ext>
            </a:extLst>
          </p:cNvPr>
          <p:cNvSpPr>
            <a:spLocks noGrp="1"/>
          </p:cNvSpPr>
          <p:nvPr>
            <p:ph type="pic" sz="quarter" idx="19"/>
          </p:nvPr>
        </p:nvSpPr>
        <p:spPr>
          <a:xfrm>
            <a:off x="3029996" y="3658674"/>
            <a:ext cx="315516" cy="388938"/>
          </a:xfrm>
        </p:spPr>
        <p:txBody>
          <a:bodyPr/>
          <a:lstStyle/>
          <a:p>
            <a:endParaRPr lang="en-CA"/>
          </a:p>
        </p:txBody>
      </p:sp>
      <p:sp>
        <p:nvSpPr>
          <p:cNvPr id="43" name="Picture Placeholder 36">
            <a:extLst>
              <a:ext uri="{FF2B5EF4-FFF2-40B4-BE49-F238E27FC236}">
                <a16:creationId xmlns:a16="http://schemas.microsoft.com/office/drawing/2014/main" id="{281DE5D0-C007-48AE-8833-AD5AB6FC1EA8}"/>
              </a:ext>
            </a:extLst>
          </p:cNvPr>
          <p:cNvSpPr>
            <a:spLocks noGrp="1"/>
          </p:cNvSpPr>
          <p:nvPr>
            <p:ph type="pic" sz="quarter" idx="20"/>
          </p:nvPr>
        </p:nvSpPr>
        <p:spPr>
          <a:xfrm>
            <a:off x="3410404" y="3652329"/>
            <a:ext cx="315515" cy="409575"/>
          </a:xfrm>
        </p:spPr>
        <p:txBody>
          <a:bodyPr/>
          <a:lstStyle/>
          <a:p>
            <a:endParaRPr lang="en-CA"/>
          </a:p>
        </p:txBody>
      </p:sp>
      <p:sp>
        <p:nvSpPr>
          <p:cNvPr id="44" name="Picture Placeholder 38">
            <a:extLst>
              <a:ext uri="{FF2B5EF4-FFF2-40B4-BE49-F238E27FC236}">
                <a16:creationId xmlns:a16="http://schemas.microsoft.com/office/drawing/2014/main" id="{03E98D70-914F-45FF-8E1F-E0008D6938CA}"/>
              </a:ext>
            </a:extLst>
          </p:cNvPr>
          <p:cNvSpPr>
            <a:spLocks noGrp="1"/>
          </p:cNvSpPr>
          <p:nvPr>
            <p:ph type="pic" sz="quarter" idx="21"/>
          </p:nvPr>
        </p:nvSpPr>
        <p:spPr>
          <a:xfrm>
            <a:off x="3790209" y="3658673"/>
            <a:ext cx="315516" cy="388937"/>
          </a:xfrm>
        </p:spPr>
        <p:txBody>
          <a:bodyPr/>
          <a:lstStyle/>
          <a:p>
            <a:endParaRPr lang="en-CA"/>
          </a:p>
        </p:txBody>
      </p:sp>
      <p:sp>
        <p:nvSpPr>
          <p:cNvPr id="46" name="Picture Placeholder 45">
            <a:extLst>
              <a:ext uri="{FF2B5EF4-FFF2-40B4-BE49-F238E27FC236}">
                <a16:creationId xmlns:a16="http://schemas.microsoft.com/office/drawing/2014/main" id="{EF09979B-4E3E-43B3-AB1C-95B607EA9813}"/>
              </a:ext>
            </a:extLst>
          </p:cNvPr>
          <p:cNvSpPr>
            <a:spLocks noGrp="1"/>
          </p:cNvSpPr>
          <p:nvPr>
            <p:ph type="pic" sz="quarter" idx="22"/>
          </p:nvPr>
        </p:nvSpPr>
        <p:spPr>
          <a:xfrm>
            <a:off x="109538" y="5895975"/>
            <a:ext cx="685800" cy="914400"/>
          </a:xfrm>
        </p:spPr>
        <p:txBody>
          <a:bodyPr/>
          <a:lstStyle/>
          <a:p>
            <a:endParaRPr lang="en-CA"/>
          </a:p>
        </p:txBody>
      </p:sp>
      <p:sp>
        <p:nvSpPr>
          <p:cNvPr id="47" name="Picture Placeholder 45">
            <a:extLst>
              <a:ext uri="{FF2B5EF4-FFF2-40B4-BE49-F238E27FC236}">
                <a16:creationId xmlns:a16="http://schemas.microsoft.com/office/drawing/2014/main" id="{C78A02A8-5464-4565-9A84-BD44F4AC1020}"/>
              </a:ext>
            </a:extLst>
          </p:cNvPr>
          <p:cNvSpPr>
            <a:spLocks noGrp="1"/>
          </p:cNvSpPr>
          <p:nvPr>
            <p:ph type="pic" sz="quarter" idx="23"/>
          </p:nvPr>
        </p:nvSpPr>
        <p:spPr>
          <a:xfrm>
            <a:off x="7686848" y="6208651"/>
            <a:ext cx="1038339" cy="457200"/>
          </a:xfrm>
        </p:spPr>
        <p:txBody>
          <a:bodyPr/>
          <a:lstStyle/>
          <a:p>
            <a:endParaRPr lang="en-CA"/>
          </a:p>
        </p:txBody>
      </p:sp>
      <p:sp>
        <p:nvSpPr>
          <p:cNvPr id="48" name="Slide Number Placeholder 1">
            <a:extLst>
              <a:ext uri="{FF2B5EF4-FFF2-40B4-BE49-F238E27FC236}">
                <a16:creationId xmlns:a16="http://schemas.microsoft.com/office/drawing/2014/main" id="{21F0EC69-BB25-4CC7-8DF9-9BAE67524648}"/>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272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Main 15-pt text Layout">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30632B20-170B-403B-9EEE-BD1B686F2638}"/>
              </a:ext>
            </a:extLst>
          </p:cNvPr>
          <p:cNvSpPr>
            <a:spLocks noGrp="1"/>
          </p:cNvSpPr>
          <p:nvPr>
            <p:ph type="title"/>
          </p:nvPr>
        </p:nvSpPr>
        <p:spPr>
          <a:xfrm>
            <a:off x="1371601" y="0"/>
            <a:ext cx="7200470" cy="1137300"/>
          </a:xfrm>
        </p:spPr>
        <p:txBody>
          <a:bodyPr/>
          <a:lstStyle/>
          <a:p>
            <a:endParaRPr lang="en-US"/>
          </a:p>
        </p:txBody>
      </p:sp>
      <p:grpSp>
        <p:nvGrpSpPr>
          <p:cNvPr id="9" name="Group 8">
            <a:extLst>
              <a:ext uri="{FF2B5EF4-FFF2-40B4-BE49-F238E27FC236}">
                <a16:creationId xmlns:a16="http://schemas.microsoft.com/office/drawing/2014/main" id="{C069B7E4-A17F-4E57-B5D9-33C59C7275C0}"/>
              </a:ext>
            </a:extLst>
          </p:cNvPr>
          <p:cNvGrpSpPr/>
          <p:nvPr userDrawn="1"/>
        </p:nvGrpSpPr>
        <p:grpSpPr>
          <a:xfrm>
            <a:off x="1381084" y="4880396"/>
            <a:ext cx="177104" cy="223477"/>
            <a:chOff x="4020387" y="4954906"/>
            <a:chExt cx="512806" cy="485310"/>
          </a:xfrm>
        </p:grpSpPr>
        <p:sp>
          <p:nvSpPr>
            <p:cNvPr id="10" name="Oval 9">
              <a:extLst>
                <a:ext uri="{FF2B5EF4-FFF2-40B4-BE49-F238E27FC236}">
                  <a16:creationId xmlns:a16="http://schemas.microsoft.com/office/drawing/2014/main" id="{20C54FDA-91E1-40F3-9D55-88ED3B86CF98}"/>
                </a:ext>
              </a:extLst>
            </p:cNvPr>
            <p:cNvSpPr/>
            <p:nvPr/>
          </p:nvSpPr>
          <p:spPr>
            <a:xfrm>
              <a:off x="4020387" y="4954906"/>
              <a:ext cx="512806" cy="485310"/>
            </a:xfrm>
            <a:prstGeom prst="ellipse">
              <a:avLst/>
            </a:prstGeom>
            <a:solidFill>
              <a:schemeClr val="bg1"/>
            </a:solidFill>
            <a:ln w="254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hlinkClick r:id="rId2"/>
              <a:extLst>
                <a:ext uri="{FF2B5EF4-FFF2-40B4-BE49-F238E27FC236}">
                  <a16:creationId xmlns:a16="http://schemas.microsoft.com/office/drawing/2014/main" id="{EF3F52F6-A58F-427B-B0C0-1D40805F739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0492" y="5025251"/>
              <a:ext cx="174072" cy="357072"/>
            </a:xfrm>
            <a:prstGeom prst="rect">
              <a:avLst/>
            </a:prstGeom>
          </p:spPr>
        </p:pic>
      </p:grpSp>
      <p:grpSp>
        <p:nvGrpSpPr>
          <p:cNvPr id="12" name="Group 11">
            <a:extLst>
              <a:ext uri="{FF2B5EF4-FFF2-40B4-BE49-F238E27FC236}">
                <a16:creationId xmlns:a16="http://schemas.microsoft.com/office/drawing/2014/main" id="{C939F1D2-1523-48D8-8910-9E6B2E487DA9}"/>
              </a:ext>
            </a:extLst>
          </p:cNvPr>
          <p:cNvGrpSpPr/>
          <p:nvPr userDrawn="1"/>
        </p:nvGrpSpPr>
        <p:grpSpPr>
          <a:xfrm>
            <a:off x="1381084" y="5295018"/>
            <a:ext cx="177104" cy="223477"/>
            <a:chOff x="4730053" y="4957554"/>
            <a:chExt cx="512806" cy="485310"/>
          </a:xfrm>
        </p:grpSpPr>
        <p:sp>
          <p:nvSpPr>
            <p:cNvPr id="13" name="Oval 12">
              <a:extLst>
                <a:ext uri="{FF2B5EF4-FFF2-40B4-BE49-F238E27FC236}">
                  <a16:creationId xmlns:a16="http://schemas.microsoft.com/office/drawing/2014/main" id="{93FF4A3A-D9AC-4532-8E00-DF024FDC4A5B}"/>
                </a:ext>
              </a:extLst>
            </p:cNvPr>
            <p:cNvSpPr/>
            <p:nvPr/>
          </p:nvSpPr>
          <p:spPr>
            <a:xfrm>
              <a:off x="4730053" y="4957554"/>
              <a:ext cx="512806" cy="485310"/>
            </a:xfrm>
            <a:prstGeom prst="ellipse">
              <a:avLst/>
            </a:prstGeom>
            <a:solidFill>
              <a:schemeClr val="bg1"/>
            </a:solidFill>
            <a:ln w="254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hlinkClick r:id="rId4"/>
              <a:extLst>
                <a:ext uri="{FF2B5EF4-FFF2-40B4-BE49-F238E27FC236}">
                  <a16:creationId xmlns:a16="http://schemas.microsoft.com/office/drawing/2014/main" id="{306C3B7D-50EF-4CCC-86ED-3A076E30B7E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36177" y="5067029"/>
              <a:ext cx="330567" cy="276922"/>
            </a:xfrm>
            <a:prstGeom prst="rect">
              <a:avLst/>
            </a:prstGeom>
          </p:spPr>
        </p:pic>
      </p:grpSp>
      <p:grpSp>
        <p:nvGrpSpPr>
          <p:cNvPr id="15" name="Group 14">
            <a:extLst>
              <a:ext uri="{FF2B5EF4-FFF2-40B4-BE49-F238E27FC236}">
                <a16:creationId xmlns:a16="http://schemas.microsoft.com/office/drawing/2014/main" id="{B7BF1FD1-C177-4682-9255-8C0E2C97F2CC}"/>
              </a:ext>
            </a:extLst>
          </p:cNvPr>
          <p:cNvGrpSpPr/>
          <p:nvPr userDrawn="1"/>
        </p:nvGrpSpPr>
        <p:grpSpPr>
          <a:xfrm>
            <a:off x="1377883" y="5709639"/>
            <a:ext cx="177104" cy="223477"/>
            <a:chOff x="5411147" y="4966755"/>
            <a:chExt cx="512806" cy="485309"/>
          </a:xfrm>
        </p:grpSpPr>
        <p:sp>
          <p:nvSpPr>
            <p:cNvPr id="16" name="Oval 15">
              <a:extLst>
                <a:ext uri="{FF2B5EF4-FFF2-40B4-BE49-F238E27FC236}">
                  <a16:creationId xmlns:a16="http://schemas.microsoft.com/office/drawing/2014/main" id="{8720B3F4-AC27-43DE-8403-39194764FC6A}"/>
                </a:ext>
              </a:extLst>
            </p:cNvPr>
            <p:cNvSpPr/>
            <p:nvPr/>
          </p:nvSpPr>
          <p:spPr>
            <a:xfrm>
              <a:off x="5411147" y="4966755"/>
              <a:ext cx="512806" cy="485309"/>
            </a:xfrm>
            <a:prstGeom prst="ellipse">
              <a:avLst/>
            </a:prstGeom>
            <a:solidFill>
              <a:schemeClr val="bg1"/>
            </a:solidFill>
            <a:ln w="254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hlinkClick r:id="rId6"/>
              <a:extLst>
                <a:ext uri="{FF2B5EF4-FFF2-40B4-BE49-F238E27FC236}">
                  <a16:creationId xmlns:a16="http://schemas.microsoft.com/office/drawing/2014/main" id="{100F89AE-7AB1-4CE8-A64C-E956FAF0E1F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16076" y="5029200"/>
              <a:ext cx="332976" cy="332976"/>
            </a:xfrm>
            <a:prstGeom prst="rect">
              <a:avLst/>
            </a:prstGeom>
          </p:spPr>
        </p:pic>
      </p:grpSp>
      <p:sp>
        <p:nvSpPr>
          <p:cNvPr id="4" name="Content Placeholder 3">
            <a:extLst>
              <a:ext uri="{FF2B5EF4-FFF2-40B4-BE49-F238E27FC236}">
                <a16:creationId xmlns:a16="http://schemas.microsoft.com/office/drawing/2014/main" id="{9195B6DA-3619-4382-8C74-4425556AF31A}"/>
              </a:ext>
            </a:extLst>
          </p:cNvPr>
          <p:cNvSpPr>
            <a:spLocks noGrp="1"/>
          </p:cNvSpPr>
          <p:nvPr>
            <p:ph sz="quarter" idx="12"/>
          </p:nvPr>
        </p:nvSpPr>
        <p:spPr>
          <a:xfrm>
            <a:off x="1371603" y="1646240"/>
            <a:ext cx="3643313" cy="331787"/>
          </a:xfrm>
        </p:spPr>
        <p:txBody>
          <a:bodyPr vert="horz" lIns="0" tIns="0" rIns="0" bIns="0" rtlCol="0">
            <a:noAutofit/>
          </a:bodyPr>
          <a:lstStyle>
            <a:lvl1pPr>
              <a:defRPr lang="en-US" sz="1350" smtClean="0">
                <a:solidFill>
                  <a:schemeClr val="bg2">
                    <a:lumMod val="50000"/>
                  </a:schemeClr>
                </a:solidFill>
              </a:defRPr>
            </a:lvl1pPr>
            <a:lvl2pPr>
              <a:defRPr lang="en-US" b="1" smtClean="0">
                <a:solidFill>
                  <a:schemeClr val="tx1"/>
                </a:solidFill>
              </a:defRPr>
            </a:lvl2pPr>
            <a:lvl3pPr>
              <a:defRPr lang="en-US" smtClean="0"/>
            </a:lvl3pPr>
            <a:lvl4pPr>
              <a:defRPr lang="en-US" smtClean="0"/>
            </a:lvl4pPr>
            <a:lvl5pPr>
              <a:defRPr lang="en-CA"/>
            </a:lvl5pPr>
          </a:lstStyle>
          <a:p>
            <a:pPr lvl="0"/>
            <a:endParaRPr lang="en-CA"/>
          </a:p>
        </p:txBody>
      </p:sp>
      <p:sp>
        <p:nvSpPr>
          <p:cNvPr id="19" name="Content Placeholder 18">
            <a:extLst>
              <a:ext uri="{FF2B5EF4-FFF2-40B4-BE49-F238E27FC236}">
                <a16:creationId xmlns:a16="http://schemas.microsoft.com/office/drawing/2014/main" id="{E9D46E72-3698-4548-B445-92D17D8B445D}"/>
              </a:ext>
            </a:extLst>
          </p:cNvPr>
          <p:cNvSpPr>
            <a:spLocks noGrp="1"/>
          </p:cNvSpPr>
          <p:nvPr>
            <p:ph sz="quarter" idx="13"/>
          </p:nvPr>
        </p:nvSpPr>
        <p:spPr>
          <a:xfrm>
            <a:off x="1362077" y="1978025"/>
            <a:ext cx="7210425" cy="1601788"/>
          </a:xfrm>
        </p:spPr>
        <p:txBody>
          <a:bodyPr vert="horz" lIns="0" tIns="0" rIns="0" bIns="0" rtlCol="0">
            <a:noAutofit/>
          </a:bodyPr>
          <a:lstStyle>
            <a:lvl1pPr>
              <a:defRPr lang="en-US" sz="1350" smtClean="0">
                <a:solidFill>
                  <a:schemeClr val="bg2">
                    <a:lumMod val="50000"/>
                  </a:schemeClr>
                </a:solidFill>
              </a:defRPr>
            </a:lvl1pPr>
            <a:lvl2pPr>
              <a:defRPr lang="en-US" b="1" smtClean="0">
                <a:solidFill>
                  <a:schemeClr val="tx1"/>
                </a:solidFill>
              </a:defRPr>
            </a:lvl2pPr>
            <a:lvl3pPr>
              <a:defRPr lang="en-US" smtClean="0"/>
            </a:lvl3pPr>
            <a:lvl4pPr>
              <a:defRPr lang="en-US" smtClean="0"/>
            </a:lvl4pPr>
            <a:lvl5pPr>
              <a:defRPr lang="en-CA"/>
            </a:lvl5pPr>
          </a:lstStyle>
          <a:p>
            <a:pPr lvl="0"/>
            <a:r>
              <a:rPr lang="en-US"/>
              <a:t>Click to edit Master text styles</a:t>
            </a:r>
          </a:p>
          <a:p>
            <a:pPr lvl="1">
              <a:spcAft>
                <a:spcPts val="0"/>
              </a:spcAft>
            </a:pPr>
            <a:r>
              <a:rPr lang="en-US"/>
              <a:t>Second level</a:t>
            </a:r>
          </a:p>
          <a:p>
            <a:pPr marL="7144" lvl="2" indent="0">
              <a:spcAft>
                <a:spcPts val="0"/>
              </a:spcAft>
              <a:buNone/>
            </a:pPr>
            <a:r>
              <a:rPr lang="en-US"/>
              <a:t>Third level</a:t>
            </a:r>
          </a:p>
          <a:p>
            <a:pPr lvl="3"/>
            <a:r>
              <a:rPr lang="en-US"/>
              <a:t>Fourth level</a:t>
            </a:r>
          </a:p>
          <a:p>
            <a:pPr lvl="4"/>
            <a:r>
              <a:rPr lang="en-US"/>
              <a:t>Fifth level</a:t>
            </a:r>
            <a:endParaRPr lang="en-CA"/>
          </a:p>
        </p:txBody>
      </p:sp>
      <p:sp>
        <p:nvSpPr>
          <p:cNvPr id="21" name="Content Placeholder 20">
            <a:extLst>
              <a:ext uri="{FF2B5EF4-FFF2-40B4-BE49-F238E27FC236}">
                <a16:creationId xmlns:a16="http://schemas.microsoft.com/office/drawing/2014/main" id="{86F942DE-3901-467A-A3E5-BFF7D8D3ECB1}"/>
              </a:ext>
            </a:extLst>
          </p:cNvPr>
          <p:cNvSpPr>
            <a:spLocks noGrp="1"/>
          </p:cNvSpPr>
          <p:nvPr>
            <p:ph sz="quarter" idx="14"/>
          </p:nvPr>
        </p:nvSpPr>
        <p:spPr>
          <a:xfrm>
            <a:off x="1362079" y="3692525"/>
            <a:ext cx="2546747" cy="395288"/>
          </a:xfrm>
        </p:spPr>
        <p:txBody>
          <a:bodyPr vert="horz" lIns="0" tIns="0" rIns="0" bIns="0" rtlCol="0">
            <a:noAutofit/>
          </a:bodyPr>
          <a:lstStyle>
            <a:lvl1pPr>
              <a:defRPr lang="en-US" sz="1350" smtClean="0">
                <a:solidFill>
                  <a:schemeClr val="bg2">
                    <a:lumMod val="50000"/>
                  </a:schemeClr>
                </a:solidFill>
              </a:defRPr>
            </a:lvl1pPr>
            <a:lvl2pPr>
              <a:defRPr lang="en-US" b="1" smtClean="0">
                <a:solidFill>
                  <a:schemeClr val="tx1"/>
                </a:solidFill>
              </a:defRPr>
            </a:lvl2pPr>
            <a:lvl3pPr>
              <a:defRPr lang="en-US" smtClean="0"/>
            </a:lvl3pPr>
            <a:lvl4pPr>
              <a:defRPr lang="en-US" smtClean="0"/>
            </a:lvl4pPr>
            <a:lvl5pPr>
              <a:defRPr lang="en-CA"/>
            </a:lvl5pPr>
          </a:lstStyle>
          <a:p>
            <a:pPr lvl="0"/>
            <a:r>
              <a:rPr lang="en-US"/>
              <a:t>Click to edit Master text styles</a:t>
            </a:r>
          </a:p>
          <a:p>
            <a:pPr lvl="1">
              <a:spcAft>
                <a:spcPts val="0"/>
              </a:spcAft>
            </a:pPr>
            <a:r>
              <a:rPr lang="en-US"/>
              <a:t>Second level</a:t>
            </a:r>
          </a:p>
          <a:p>
            <a:pPr marL="7144" lvl="2" indent="0">
              <a:spcAft>
                <a:spcPts val="0"/>
              </a:spcAft>
              <a:buNone/>
            </a:pPr>
            <a:r>
              <a:rPr lang="en-US"/>
              <a:t>Third level</a:t>
            </a:r>
          </a:p>
          <a:p>
            <a:pPr lvl="3"/>
            <a:r>
              <a:rPr lang="en-US"/>
              <a:t>Fourth level</a:t>
            </a:r>
          </a:p>
          <a:p>
            <a:pPr lvl="4"/>
            <a:r>
              <a:rPr lang="en-US"/>
              <a:t>Fifth level</a:t>
            </a:r>
            <a:endParaRPr lang="en-CA"/>
          </a:p>
        </p:txBody>
      </p:sp>
      <p:sp>
        <p:nvSpPr>
          <p:cNvPr id="23" name="Content Placeholder 22">
            <a:extLst>
              <a:ext uri="{FF2B5EF4-FFF2-40B4-BE49-F238E27FC236}">
                <a16:creationId xmlns:a16="http://schemas.microsoft.com/office/drawing/2014/main" id="{E49F1233-6319-4236-A3D3-71D157B01285}"/>
              </a:ext>
            </a:extLst>
          </p:cNvPr>
          <p:cNvSpPr>
            <a:spLocks noGrp="1"/>
          </p:cNvSpPr>
          <p:nvPr>
            <p:ph sz="quarter" idx="15"/>
          </p:nvPr>
        </p:nvSpPr>
        <p:spPr>
          <a:xfrm>
            <a:off x="1352550" y="3911603"/>
            <a:ext cx="2712244" cy="460375"/>
          </a:xfrm>
        </p:spPr>
        <p:txBody>
          <a:bodyPr vert="horz" lIns="0" tIns="0" rIns="0" bIns="0" rtlCol="0">
            <a:noAutofit/>
          </a:bodyPr>
          <a:lstStyle>
            <a:lvl1pPr>
              <a:defRPr lang="en-US" sz="1350" smtClean="0">
                <a:solidFill>
                  <a:schemeClr val="bg2">
                    <a:lumMod val="50000"/>
                  </a:schemeClr>
                </a:solidFill>
              </a:defRPr>
            </a:lvl1pPr>
            <a:lvl2pPr>
              <a:defRPr lang="en-US" b="1" smtClean="0">
                <a:solidFill>
                  <a:schemeClr val="tx1"/>
                </a:solidFill>
              </a:defRPr>
            </a:lvl2pPr>
            <a:lvl3pPr>
              <a:defRPr lang="en-US" smtClean="0"/>
            </a:lvl3pPr>
            <a:lvl4pPr>
              <a:defRPr lang="en-US" smtClean="0"/>
            </a:lvl4pPr>
            <a:lvl5pPr>
              <a:defRPr lang="en-CA"/>
            </a:lvl5pPr>
          </a:lstStyle>
          <a:p>
            <a:pPr lvl="0"/>
            <a:r>
              <a:rPr lang="en-US"/>
              <a:t>Click to edit Master text styles</a:t>
            </a:r>
          </a:p>
          <a:p>
            <a:pPr lvl="1">
              <a:spcAft>
                <a:spcPts val="0"/>
              </a:spcAft>
            </a:pPr>
            <a:r>
              <a:rPr lang="en-US"/>
              <a:t>Second level</a:t>
            </a:r>
          </a:p>
          <a:p>
            <a:pPr marL="7144" lvl="2" indent="0">
              <a:spcAft>
                <a:spcPts val="0"/>
              </a:spcAft>
              <a:buNone/>
            </a:pPr>
            <a:r>
              <a:rPr lang="en-US"/>
              <a:t>Third level</a:t>
            </a:r>
          </a:p>
          <a:p>
            <a:pPr lvl="3"/>
            <a:r>
              <a:rPr lang="en-US"/>
              <a:t>Fourth level</a:t>
            </a:r>
          </a:p>
          <a:p>
            <a:pPr lvl="4"/>
            <a:r>
              <a:rPr lang="en-US"/>
              <a:t>Fifth level</a:t>
            </a:r>
            <a:endParaRPr lang="en-CA"/>
          </a:p>
        </p:txBody>
      </p:sp>
      <p:sp>
        <p:nvSpPr>
          <p:cNvPr id="25" name="Content Placeholder 24">
            <a:extLst>
              <a:ext uri="{FF2B5EF4-FFF2-40B4-BE49-F238E27FC236}">
                <a16:creationId xmlns:a16="http://schemas.microsoft.com/office/drawing/2014/main" id="{A1CD1C4D-8F0A-4563-963F-66B59EEB4F19}"/>
              </a:ext>
            </a:extLst>
          </p:cNvPr>
          <p:cNvSpPr>
            <a:spLocks noGrp="1"/>
          </p:cNvSpPr>
          <p:nvPr>
            <p:ph sz="quarter" idx="16"/>
          </p:nvPr>
        </p:nvSpPr>
        <p:spPr>
          <a:xfrm>
            <a:off x="1343026" y="4200532"/>
            <a:ext cx="3671888" cy="390525"/>
          </a:xfrm>
        </p:spPr>
        <p:txBody>
          <a:bodyPr vert="horz" lIns="0" tIns="0" rIns="0" bIns="0" rtlCol="0">
            <a:noAutofit/>
          </a:bodyPr>
          <a:lstStyle>
            <a:lvl1pPr>
              <a:defRPr lang="en-US" sz="1350" smtClean="0">
                <a:solidFill>
                  <a:schemeClr val="bg2">
                    <a:lumMod val="50000"/>
                  </a:schemeClr>
                </a:solidFill>
              </a:defRPr>
            </a:lvl1pPr>
            <a:lvl2pPr>
              <a:defRPr lang="en-US" b="1" smtClean="0">
                <a:solidFill>
                  <a:schemeClr val="tx1"/>
                </a:solidFill>
              </a:defRPr>
            </a:lvl2pPr>
            <a:lvl3pPr>
              <a:defRPr lang="en-US" smtClean="0"/>
            </a:lvl3pPr>
            <a:lvl4pPr>
              <a:defRPr lang="en-US" smtClean="0"/>
            </a:lvl4pPr>
            <a:lvl5pPr>
              <a:defRPr lang="en-CA"/>
            </a:lvl5pPr>
          </a:lstStyle>
          <a:p>
            <a:pPr lvl="0"/>
            <a:r>
              <a:rPr lang="en-US"/>
              <a:t>Click to edit Master text styles</a:t>
            </a:r>
          </a:p>
          <a:p>
            <a:pPr lvl="1">
              <a:spcAft>
                <a:spcPts val="0"/>
              </a:spcAft>
            </a:pPr>
            <a:r>
              <a:rPr lang="en-US"/>
              <a:t>Second level</a:t>
            </a:r>
          </a:p>
          <a:p>
            <a:pPr marL="7144" lvl="2" indent="0">
              <a:spcAft>
                <a:spcPts val="0"/>
              </a:spcAft>
              <a:buNone/>
            </a:pPr>
            <a:r>
              <a:rPr lang="en-US"/>
              <a:t>Third level</a:t>
            </a:r>
          </a:p>
          <a:p>
            <a:pPr lvl="3"/>
            <a:r>
              <a:rPr lang="en-US"/>
              <a:t>Fourth level</a:t>
            </a:r>
          </a:p>
          <a:p>
            <a:pPr lvl="4"/>
            <a:r>
              <a:rPr lang="en-US"/>
              <a:t>Fifth level</a:t>
            </a:r>
            <a:endParaRPr lang="en-CA"/>
          </a:p>
        </p:txBody>
      </p:sp>
      <p:sp>
        <p:nvSpPr>
          <p:cNvPr id="27" name="Content Placeholder 26">
            <a:extLst>
              <a:ext uri="{FF2B5EF4-FFF2-40B4-BE49-F238E27FC236}">
                <a16:creationId xmlns:a16="http://schemas.microsoft.com/office/drawing/2014/main" id="{39830A69-1B45-4904-AB17-B4693CBC4FAF}"/>
              </a:ext>
            </a:extLst>
          </p:cNvPr>
          <p:cNvSpPr>
            <a:spLocks noGrp="1"/>
          </p:cNvSpPr>
          <p:nvPr>
            <p:ph sz="quarter" idx="17"/>
          </p:nvPr>
        </p:nvSpPr>
        <p:spPr>
          <a:xfrm>
            <a:off x="1558531" y="4781557"/>
            <a:ext cx="4299347" cy="390525"/>
          </a:xfrm>
        </p:spPr>
        <p:txBody>
          <a:bodyPr vert="horz" lIns="0" tIns="0" rIns="0" bIns="0" rtlCol="0">
            <a:noAutofit/>
          </a:bodyPr>
          <a:lstStyle>
            <a:lvl1pPr>
              <a:defRPr lang="en-US" sz="1350" smtClean="0">
                <a:solidFill>
                  <a:schemeClr val="bg2">
                    <a:lumMod val="50000"/>
                  </a:schemeClr>
                </a:solidFill>
              </a:defRPr>
            </a:lvl1pPr>
            <a:lvl2pPr>
              <a:defRPr lang="en-US" b="1" smtClean="0">
                <a:solidFill>
                  <a:schemeClr val="tx1"/>
                </a:solidFill>
              </a:defRPr>
            </a:lvl2pPr>
            <a:lvl3pPr>
              <a:defRPr lang="en-US" smtClean="0"/>
            </a:lvl3pPr>
            <a:lvl4pPr>
              <a:defRPr lang="en-US" smtClean="0"/>
            </a:lvl4pPr>
            <a:lvl5pPr>
              <a:defRPr lang="en-CA"/>
            </a:lvl5pPr>
          </a:lstStyle>
          <a:p>
            <a:pPr lvl="0"/>
            <a:r>
              <a:rPr lang="en-US"/>
              <a:t>Click to edit Master text styles</a:t>
            </a:r>
          </a:p>
          <a:p>
            <a:pPr lvl="1">
              <a:spcAft>
                <a:spcPts val="0"/>
              </a:spcAft>
            </a:pPr>
            <a:r>
              <a:rPr lang="en-US"/>
              <a:t>Second level</a:t>
            </a:r>
          </a:p>
          <a:p>
            <a:pPr marL="7144" lvl="2" indent="0">
              <a:spcAft>
                <a:spcPts val="0"/>
              </a:spcAft>
              <a:buNone/>
            </a:pPr>
            <a:r>
              <a:rPr lang="en-US"/>
              <a:t>Third level</a:t>
            </a:r>
          </a:p>
          <a:p>
            <a:pPr lvl="3"/>
            <a:r>
              <a:rPr lang="en-US"/>
              <a:t>Fourth level</a:t>
            </a:r>
          </a:p>
          <a:p>
            <a:pPr lvl="4"/>
            <a:r>
              <a:rPr lang="en-US"/>
              <a:t>Fifth level</a:t>
            </a:r>
            <a:endParaRPr lang="en-CA"/>
          </a:p>
        </p:txBody>
      </p:sp>
      <p:sp>
        <p:nvSpPr>
          <p:cNvPr id="29" name="Content Placeholder 28">
            <a:extLst>
              <a:ext uri="{FF2B5EF4-FFF2-40B4-BE49-F238E27FC236}">
                <a16:creationId xmlns:a16="http://schemas.microsoft.com/office/drawing/2014/main" id="{0A245D0E-7B6E-4711-8D67-DDF5F76C9C3E}"/>
              </a:ext>
            </a:extLst>
          </p:cNvPr>
          <p:cNvSpPr>
            <a:spLocks noGrp="1"/>
          </p:cNvSpPr>
          <p:nvPr>
            <p:ph sz="quarter" idx="18"/>
          </p:nvPr>
        </p:nvSpPr>
        <p:spPr>
          <a:xfrm>
            <a:off x="1568053" y="5172075"/>
            <a:ext cx="4289822" cy="401638"/>
          </a:xfrm>
        </p:spPr>
        <p:txBody>
          <a:bodyPr vert="horz" lIns="0" tIns="0" rIns="0" bIns="0" rtlCol="0">
            <a:noAutofit/>
          </a:bodyPr>
          <a:lstStyle>
            <a:lvl1pPr>
              <a:defRPr lang="en-US" sz="1350" smtClean="0">
                <a:solidFill>
                  <a:schemeClr val="bg2">
                    <a:lumMod val="50000"/>
                  </a:schemeClr>
                </a:solidFill>
              </a:defRPr>
            </a:lvl1pPr>
            <a:lvl2pPr>
              <a:defRPr lang="en-US" b="1" smtClean="0">
                <a:solidFill>
                  <a:schemeClr val="tx1"/>
                </a:solidFill>
              </a:defRPr>
            </a:lvl2pPr>
            <a:lvl3pPr>
              <a:defRPr lang="en-US" smtClean="0"/>
            </a:lvl3pPr>
            <a:lvl4pPr>
              <a:defRPr lang="en-US" smtClean="0"/>
            </a:lvl4pPr>
            <a:lvl5pPr>
              <a:defRPr lang="en-CA"/>
            </a:lvl5pPr>
          </a:lstStyle>
          <a:p>
            <a:pPr lvl="0"/>
            <a:r>
              <a:rPr lang="en-US"/>
              <a:t>Click to edit Master text styles</a:t>
            </a:r>
          </a:p>
          <a:p>
            <a:pPr lvl="1">
              <a:spcAft>
                <a:spcPts val="0"/>
              </a:spcAft>
            </a:pPr>
            <a:r>
              <a:rPr lang="en-US"/>
              <a:t>Second level</a:t>
            </a:r>
          </a:p>
          <a:p>
            <a:pPr marL="7144" lvl="2" indent="0">
              <a:spcAft>
                <a:spcPts val="0"/>
              </a:spcAft>
              <a:buNone/>
            </a:pPr>
            <a:r>
              <a:rPr lang="en-US"/>
              <a:t>Third level</a:t>
            </a:r>
          </a:p>
          <a:p>
            <a:pPr lvl="3"/>
            <a:r>
              <a:rPr lang="en-US"/>
              <a:t>Fourth level</a:t>
            </a:r>
          </a:p>
          <a:p>
            <a:pPr lvl="4"/>
            <a:r>
              <a:rPr lang="en-US"/>
              <a:t>Fifth level</a:t>
            </a:r>
            <a:endParaRPr lang="en-CA"/>
          </a:p>
        </p:txBody>
      </p:sp>
      <p:sp>
        <p:nvSpPr>
          <p:cNvPr id="31" name="Content Placeholder 30">
            <a:extLst>
              <a:ext uri="{FF2B5EF4-FFF2-40B4-BE49-F238E27FC236}">
                <a16:creationId xmlns:a16="http://schemas.microsoft.com/office/drawing/2014/main" id="{E7196A5E-68D0-487C-A55E-E72C4085FEC7}"/>
              </a:ext>
            </a:extLst>
          </p:cNvPr>
          <p:cNvSpPr>
            <a:spLocks noGrp="1"/>
          </p:cNvSpPr>
          <p:nvPr>
            <p:ph sz="quarter" idx="19"/>
          </p:nvPr>
        </p:nvSpPr>
        <p:spPr>
          <a:xfrm>
            <a:off x="1554958" y="5573713"/>
            <a:ext cx="5261372" cy="482600"/>
          </a:xfrm>
        </p:spPr>
        <p:txBody>
          <a:bodyPr vert="horz" lIns="0" tIns="0" rIns="0" bIns="0" rtlCol="0">
            <a:noAutofit/>
          </a:bodyPr>
          <a:lstStyle>
            <a:lvl1pPr>
              <a:defRPr lang="en-US" sz="1350" smtClean="0">
                <a:solidFill>
                  <a:schemeClr val="bg2">
                    <a:lumMod val="50000"/>
                  </a:schemeClr>
                </a:solidFill>
              </a:defRPr>
            </a:lvl1pPr>
            <a:lvl2pPr>
              <a:defRPr lang="en-US" b="1" smtClean="0">
                <a:solidFill>
                  <a:schemeClr val="tx1"/>
                </a:solidFill>
              </a:defRPr>
            </a:lvl2pPr>
            <a:lvl3pPr>
              <a:defRPr lang="en-US" smtClean="0"/>
            </a:lvl3pPr>
            <a:lvl4pPr>
              <a:defRPr lang="en-US" smtClean="0"/>
            </a:lvl4pPr>
            <a:lvl5pPr>
              <a:defRPr lang="en-CA"/>
            </a:lvl5pPr>
          </a:lstStyle>
          <a:p>
            <a:pPr lvl="0"/>
            <a:r>
              <a:rPr lang="en-US"/>
              <a:t>Click to edit Master text styles</a:t>
            </a:r>
          </a:p>
          <a:p>
            <a:pPr lvl="1">
              <a:spcAft>
                <a:spcPts val="0"/>
              </a:spcAft>
            </a:pPr>
            <a:r>
              <a:rPr lang="en-US"/>
              <a:t>Second level</a:t>
            </a:r>
          </a:p>
          <a:p>
            <a:pPr marL="7144" lvl="2" indent="0">
              <a:spcAft>
                <a:spcPts val="0"/>
              </a:spcAft>
              <a:buNone/>
            </a:pPr>
            <a:r>
              <a:rPr lang="en-US"/>
              <a:t>Third level</a:t>
            </a:r>
          </a:p>
          <a:p>
            <a:pPr lvl="3"/>
            <a:r>
              <a:rPr lang="en-US"/>
              <a:t>Fourth level</a:t>
            </a:r>
          </a:p>
          <a:p>
            <a:pPr lvl="4"/>
            <a:r>
              <a:rPr lang="en-US"/>
              <a:t>Fifth level</a:t>
            </a:r>
            <a:endParaRPr lang="en-CA"/>
          </a:p>
        </p:txBody>
      </p:sp>
      <p:sp>
        <p:nvSpPr>
          <p:cNvPr id="20" name="Slide Number Placeholder 1">
            <a:extLst>
              <a:ext uri="{FF2B5EF4-FFF2-40B4-BE49-F238E27FC236}">
                <a16:creationId xmlns:a16="http://schemas.microsoft.com/office/drawing/2014/main" id="{858B4D60-B196-4130-9D3F-54EF182B0C16}"/>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9816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ain text -20-pt bulleted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0"/>
            <a:ext cx="7191375" cy="4410075"/>
          </a:xfrm>
          <a:ln>
            <a:noFill/>
          </a:ln>
        </p:spPr>
        <p:txBody>
          <a:bodyPr>
            <a:noAutofit/>
          </a:bodyPr>
          <a:lstStyle>
            <a:lvl1pPr marL="176213" indent="-176213">
              <a:spcBef>
                <a:spcPts val="0"/>
              </a:spcBef>
              <a:spcAft>
                <a:spcPts val="900"/>
              </a:spcAft>
              <a:buClr>
                <a:schemeClr val="tx1"/>
              </a:buClr>
              <a:buFont typeface="Arial" panose="020B0604020202020204" pitchFamily="34" charset="0"/>
              <a:buChar char="•"/>
              <a:tabLst/>
              <a:defRPr sz="1500"/>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4534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Main text -20-pt bulleted text">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9A64C033-E6F0-4264-A23B-949DCB9CE9E5}"/>
              </a:ext>
            </a:extLst>
          </p:cNvPr>
          <p:cNvSpPr>
            <a:spLocks noGrp="1"/>
          </p:cNvSpPr>
          <p:nvPr>
            <p:ph type="title"/>
          </p:nvPr>
        </p:nvSpPr>
        <p:spPr>
          <a:xfrm>
            <a:off x="1371601" y="0"/>
            <a:ext cx="7200470" cy="1137300"/>
          </a:xfrm>
        </p:spPr>
        <p:txBody>
          <a:bodyPr/>
          <a:lstStyle/>
          <a:p>
            <a:endParaRPr lang="en-US"/>
          </a:p>
        </p:txBody>
      </p:sp>
      <p:sp>
        <p:nvSpPr>
          <p:cNvPr id="4" name="Content Placeholder 3">
            <a:extLst>
              <a:ext uri="{FF2B5EF4-FFF2-40B4-BE49-F238E27FC236}">
                <a16:creationId xmlns:a16="http://schemas.microsoft.com/office/drawing/2014/main" id="{DA4BDA68-0446-4763-8010-97E55F09FBFE}"/>
              </a:ext>
            </a:extLst>
          </p:cNvPr>
          <p:cNvSpPr>
            <a:spLocks noGrp="1"/>
          </p:cNvSpPr>
          <p:nvPr>
            <p:ph sz="quarter" idx="12"/>
          </p:nvPr>
        </p:nvSpPr>
        <p:spPr>
          <a:xfrm>
            <a:off x="1371602" y="1646238"/>
            <a:ext cx="7191375" cy="392112"/>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Content Placeholder 12">
            <a:extLst>
              <a:ext uri="{FF2B5EF4-FFF2-40B4-BE49-F238E27FC236}">
                <a16:creationId xmlns:a16="http://schemas.microsoft.com/office/drawing/2014/main" id="{D9C0CA7D-06B7-4CA6-A91A-3CA01CDB38AD}"/>
              </a:ext>
            </a:extLst>
          </p:cNvPr>
          <p:cNvSpPr>
            <a:spLocks noGrp="1"/>
          </p:cNvSpPr>
          <p:nvPr>
            <p:ph sz="quarter" idx="13"/>
          </p:nvPr>
        </p:nvSpPr>
        <p:spPr>
          <a:xfrm>
            <a:off x="1371600" y="2193925"/>
            <a:ext cx="7200900" cy="857250"/>
          </a:xfrm>
          <a:ln>
            <a:noFill/>
          </a:ln>
        </p:spPr>
        <p:txBody>
          <a:bodyPr vert="horz" lIns="0" tIns="0" rIns="0" bIns="0" rtlCol="0">
            <a:noAutofit/>
          </a:bodyPr>
          <a:lstStyle>
            <a:lvl1pPr>
              <a:defRPr lang="en-US" smtClean="0">
                <a:solidFill>
                  <a:schemeClr val="bg2">
                    <a:lumMod val="50000"/>
                  </a:schemeClr>
                </a:solidFill>
              </a:defRPr>
            </a:lvl1pPr>
            <a:lvl2pPr>
              <a:defRPr lang="en-US" smtClean="0"/>
            </a:lvl2pPr>
            <a:lvl3pPr>
              <a:defRPr lang="en-US" smtClean="0"/>
            </a:lvl3pPr>
            <a:lvl4pPr>
              <a:defRPr lang="en-US" smtClean="0"/>
            </a:lvl4pPr>
            <a:lvl5pPr>
              <a:defRPr lang="en-CA"/>
            </a:lvl5pPr>
          </a:lstStyle>
          <a:p>
            <a:pPr lvl="0"/>
            <a:r>
              <a:rPr lang="en-US"/>
              <a:t>Click to edit Master text styles</a:t>
            </a:r>
          </a:p>
          <a:p>
            <a:pPr lvl="1"/>
            <a:r>
              <a:rPr lang="en-US"/>
              <a:t>Second level</a:t>
            </a:r>
          </a:p>
          <a:p>
            <a:pPr lvl="2">
              <a:buFont typeface="Arial" panose="020B0604020202020204" pitchFamily="34" charset="0"/>
              <a:buChar char="•"/>
            </a:pPr>
            <a:r>
              <a:rPr lang="en-US"/>
              <a:t>Third level</a:t>
            </a:r>
          </a:p>
          <a:p>
            <a:pPr lvl="3"/>
            <a:r>
              <a:rPr lang="en-US"/>
              <a:t>Fourth level</a:t>
            </a:r>
          </a:p>
          <a:p>
            <a:pPr lvl="4"/>
            <a:r>
              <a:rPr lang="en-US"/>
              <a:t>Fifth level</a:t>
            </a:r>
            <a:endParaRPr lang="en-CA"/>
          </a:p>
        </p:txBody>
      </p:sp>
      <p:sp>
        <p:nvSpPr>
          <p:cNvPr id="15" name="Content Placeholder 14">
            <a:extLst>
              <a:ext uri="{FF2B5EF4-FFF2-40B4-BE49-F238E27FC236}">
                <a16:creationId xmlns:a16="http://schemas.microsoft.com/office/drawing/2014/main" id="{EB28E31E-F3E6-4C21-A431-EC3158E3263C}"/>
              </a:ext>
            </a:extLst>
          </p:cNvPr>
          <p:cNvSpPr>
            <a:spLocks noGrp="1"/>
          </p:cNvSpPr>
          <p:nvPr>
            <p:ph sz="quarter" idx="14"/>
          </p:nvPr>
        </p:nvSpPr>
        <p:spPr>
          <a:xfrm>
            <a:off x="1362076" y="3197328"/>
            <a:ext cx="7191375" cy="2847975"/>
          </a:xfrm>
          <a:noFill/>
        </p:spPr>
        <p:txBody>
          <a:bodyPr wrap="square" lIns="0" tIns="0" rIns="0" bIns="0" numCol="2" spcCol="274320" rtlCol="0">
            <a:noAutofit/>
          </a:bodyPr>
          <a:lstStyle>
            <a:lvl1pPr>
              <a:defRPr lang="en-US" sz="1125" smtClean="0">
                <a:solidFill>
                  <a:schemeClr val="bg2"/>
                </a:solidFill>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marL="128588" lvl="0" indent="-123825">
              <a:spcAft>
                <a:spcPts val="675"/>
              </a:spcAft>
              <a:buChar char="•"/>
            </a:pPr>
            <a:r>
              <a:rPr lang="en-US"/>
              <a:t>Click to edit Master text styles</a:t>
            </a:r>
          </a:p>
          <a:p>
            <a:pPr marL="342900" lvl="1"/>
            <a:r>
              <a:rPr lang="en-US"/>
              <a:t>Second level</a:t>
            </a:r>
          </a:p>
          <a:p>
            <a:pPr marL="685800" lvl="2"/>
            <a:r>
              <a:rPr lang="en-US"/>
              <a:t>Third level</a:t>
            </a:r>
          </a:p>
          <a:p>
            <a:pPr marL="1028700" lvl="3"/>
            <a:r>
              <a:rPr lang="en-US"/>
              <a:t>Fourth level</a:t>
            </a:r>
          </a:p>
          <a:p>
            <a:pPr marL="1371600" lvl="4"/>
            <a:r>
              <a:rPr lang="en-US"/>
              <a:t>Fifth level</a:t>
            </a:r>
            <a:endParaRPr lang="en-CA"/>
          </a:p>
        </p:txBody>
      </p:sp>
      <p:sp>
        <p:nvSpPr>
          <p:cNvPr id="6" name="Slide Number Placeholder 1">
            <a:extLst>
              <a:ext uri="{FF2B5EF4-FFF2-40B4-BE49-F238E27FC236}">
                <a16:creationId xmlns:a16="http://schemas.microsoft.com/office/drawing/2014/main" id="{B113D029-B45B-4D2D-96A9-C8262714E53D}"/>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019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Main text -20-pt bulleted text">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961FCB1-9CBA-4927-BB30-88D6CCC63B58}"/>
              </a:ext>
            </a:extLst>
          </p:cNvPr>
          <p:cNvSpPr>
            <a:spLocks noGrp="1"/>
          </p:cNvSpPr>
          <p:nvPr>
            <p:ph type="title"/>
          </p:nvPr>
        </p:nvSpPr>
        <p:spPr>
          <a:xfrm>
            <a:off x="1371601" y="0"/>
            <a:ext cx="7200470" cy="1137300"/>
          </a:xfrm>
        </p:spPr>
        <p:txBody>
          <a:bodyPr/>
          <a:lstStyle/>
          <a:p>
            <a:endParaRPr lang="en-US"/>
          </a:p>
        </p:txBody>
      </p:sp>
      <p:grpSp>
        <p:nvGrpSpPr>
          <p:cNvPr id="10" name="Group 9">
            <a:extLst>
              <a:ext uri="{FF2B5EF4-FFF2-40B4-BE49-F238E27FC236}">
                <a16:creationId xmlns:a16="http://schemas.microsoft.com/office/drawing/2014/main" id="{4FB53C40-EC94-4637-A93B-D7BBE360F13C}"/>
              </a:ext>
            </a:extLst>
          </p:cNvPr>
          <p:cNvGrpSpPr/>
          <p:nvPr userDrawn="1"/>
        </p:nvGrpSpPr>
        <p:grpSpPr>
          <a:xfrm>
            <a:off x="3044728" y="4734607"/>
            <a:ext cx="3054548" cy="1521582"/>
            <a:chOff x="3971103" y="4662429"/>
            <a:chExt cx="4072731" cy="1521582"/>
          </a:xfrm>
        </p:grpSpPr>
        <p:pic>
          <p:nvPicPr>
            <p:cNvPr id="11" name="Picture 10">
              <a:extLst>
                <a:ext uri="{FF2B5EF4-FFF2-40B4-BE49-F238E27FC236}">
                  <a16:creationId xmlns:a16="http://schemas.microsoft.com/office/drawing/2014/main" id="{23011222-E051-4C5D-B8B2-9F65C11441C4}"/>
                </a:ext>
              </a:extLst>
            </p:cNvPr>
            <p:cNvPicPr>
              <a:picLocks noChangeAspect="1"/>
            </p:cNvPicPr>
            <p:nvPr/>
          </p:nvPicPr>
          <p:blipFill>
            <a:blip r:embed="rId2"/>
            <a:stretch>
              <a:fillRect/>
            </a:stretch>
          </p:blipFill>
          <p:spPr>
            <a:xfrm>
              <a:off x="3971103" y="4963011"/>
              <a:ext cx="4072731" cy="1221000"/>
            </a:xfrm>
            <a:prstGeom prst="rect">
              <a:avLst/>
            </a:prstGeom>
          </p:spPr>
        </p:pic>
        <p:pic>
          <p:nvPicPr>
            <p:cNvPr id="12" name="Picture 11">
              <a:extLst>
                <a:ext uri="{FF2B5EF4-FFF2-40B4-BE49-F238E27FC236}">
                  <a16:creationId xmlns:a16="http://schemas.microsoft.com/office/drawing/2014/main" id="{DBFF0CAE-A94C-4C96-9BB8-1BCC6E58F723}"/>
                </a:ext>
              </a:extLst>
            </p:cNvPr>
            <p:cNvPicPr>
              <a:picLocks noChangeAspect="1"/>
            </p:cNvPicPr>
            <p:nvPr/>
          </p:nvPicPr>
          <p:blipFill>
            <a:blip r:embed="rId3"/>
            <a:stretch>
              <a:fillRect/>
            </a:stretch>
          </p:blipFill>
          <p:spPr>
            <a:xfrm>
              <a:off x="6326256" y="4662429"/>
              <a:ext cx="628079" cy="591133"/>
            </a:xfrm>
            <a:prstGeom prst="rect">
              <a:avLst/>
            </a:prstGeom>
          </p:spPr>
        </p:pic>
      </p:grpSp>
      <p:sp>
        <p:nvSpPr>
          <p:cNvPr id="4" name="Content Placeholder 3">
            <a:extLst>
              <a:ext uri="{FF2B5EF4-FFF2-40B4-BE49-F238E27FC236}">
                <a16:creationId xmlns:a16="http://schemas.microsoft.com/office/drawing/2014/main" id="{AE8E0B54-8262-4B1C-9B9E-1D8263AC3BD8}"/>
              </a:ext>
            </a:extLst>
          </p:cNvPr>
          <p:cNvSpPr>
            <a:spLocks noGrp="1"/>
          </p:cNvSpPr>
          <p:nvPr>
            <p:ph sz="quarter" idx="12"/>
          </p:nvPr>
        </p:nvSpPr>
        <p:spPr>
          <a:xfrm>
            <a:off x="1371600" y="1646239"/>
            <a:ext cx="7200900" cy="490537"/>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CA" dirty="0"/>
            </a:lvl5pPr>
          </a:lstStyle>
          <a:p>
            <a:pPr lvl="0"/>
            <a:r>
              <a:rPr lang="en-US"/>
              <a:t>Click to</a:t>
            </a:r>
            <a:endParaRPr lang="en-CA"/>
          </a:p>
        </p:txBody>
      </p:sp>
      <p:sp>
        <p:nvSpPr>
          <p:cNvPr id="3" name="Content Placeholder 2">
            <a:extLst>
              <a:ext uri="{FF2B5EF4-FFF2-40B4-BE49-F238E27FC236}">
                <a16:creationId xmlns:a16="http://schemas.microsoft.com/office/drawing/2014/main" id="{ED6BDD8F-9441-4291-B084-5622F1AD40FC}"/>
              </a:ext>
            </a:extLst>
          </p:cNvPr>
          <p:cNvSpPr>
            <a:spLocks noGrp="1"/>
          </p:cNvSpPr>
          <p:nvPr>
            <p:ph sz="quarter" idx="13"/>
          </p:nvPr>
        </p:nvSpPr>
        <p:spPr>
          <a:xfrm>
            <a:off x="1371600" y="2286000"/>
            <a:ext cx="6878982" cy="490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able Placeholder 13">
            <a:extLst>
              <a:ext uri="{FF2B5EF4-FFF2-40B4-BE49-F238E27FC236}">
                <a16:creationId xmlns:a16="http://schemas.microsoft.com/office/drawing/2014/main" id="{97BE3994-55AB-49C4-ABD0-034C183F2DFD}"/>
              </a:ext>
            </a:extLst>
          </p:cNvPr>
          <p:cNvSpPr>
            <a:spLocks noGrp="1"/>
          </p:cNvSpPr>
          <p:nvPr>
            <p:ph type="tbl" sz="quarter" idx="14"/>
          </p:nvPr>
        </p:nvSpPr>
        <p:spPr>
          <a:xfrm>
            <a:off x="1371601" y="2776538"/>
            <a:ext cx="3439491" cy="1797050"/>
          </a:xfrm>
        </p:spPr>
        <p:txBody>
          <a:bodyPr/>
          <a:lstStyle/>
          <a:p>
            <a:endParaRPr lang="en-CA"/>
          </a:p>
        </p:txBody>
      </p:sp>
      <p:sp>
        <p:nvSpPr>
          <p:cNvPr id="15" name="Table Placeholder 13">
            <a:extLst>
              <a:ext uri="{FF2B5EF4-FFF2-40B4-BE49-F238E27FC236}">
                <a16:creationId xmlns:a16="http://schemas.microsoft.com/office/drawing/2014/main" id="{72942D1D-D6E7-4F48-B7E9-9213FEFDABDE}"/>
              </a:ext>
            </a:extLst>
          </p:cNvPr>
          <p:cNvSpPr>
            <a:spLocks noGrp="1"/>
          </p:cNvSpPr>
          <p:nvPr>
            <p:ph type="tbl" sz="quarter" idx="15"/>
          </p:nvPr>
        </p:nvSpPr>
        <p:spPr>
          <a:xfrm>
            <a:off x="4811093" y="2783893"/>
            <a:ext cx="3439491" cy="1797050"/>
          </a:xfrm>
        </p:spPr>
        <p:txBody>
          <a:bodyPr/>
          <a:lstStyle/>
          <a:p>
            <a:endParaRPr lang="en-CA"/>
          </a:p>
        </p:txBody>
      </p:sp>
      <p:sp>
        <p:nvSpPr>
          <p:cNvPr id="16" name="Slide Number Placeholder 1">
            <a:extLst>
              <a:ext uri="{FF2B5EF4-FFF2-40B4-BE49-F238E27FC236}">
                <a16:creationId xmlns:a16="http://schemas.microsoft.com/office/drawing/2014/main" id="{67D1479F-F4F9-4B52-A28F-5F51ADAF2B47}"/>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1289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Main text -20-pt bulleted text">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4F43DF4-992E-4775-BF07-B87E5C39EBF0}"/>
              </a:ext>
            </a:extLst>
          </p:cNvPr>
          <p:cNvSpPr>
            <a:spLocks noGrp="1"/>
          </p:cNvSpPr>
          <p:nvPr>
            <p:ph type="title"/>
          </p:nvPr>
        </p:nvSpPr>
        <p:spPr>
          <a:xfrm>
            <a:off x="1371601" y="0"/>
            <a:ext cx="7200470" cy="1137300"/>
          </a:xfrm>
        </p:spPr>
        <p:txBody>
          <a:bodyPr/>
          <a:lstStyle/>
          <a:p>
            <a:endParaRPr lang="en-US"/>
          </a:p>
        </p:txBody>
      </p:sp>
      <p:sp>
        <p:nvSpPr>
          <p:cNvPr id="4" name="Content Placeholder 3">
            <a:extLst>
              <a:ext uri="{FF2B5EF4-FFF2-40B4-BE49-F238E27FC236}">
                <a16:creationId xmlns:a16="http://schemas.microsoft.com/office/drawing/2014/main" id="{444E5126-4529-48A0-B583-1CA111424D7E}"/>
              </a:ext>
            </a:extLst>
          </p:cNvPr>
          <p:cNvSpPr>
            <a:spLocks noGrp="1"/>
          </p:cNvSpPr>
          <p:nvPr>
            <p:ph sz="quarter" idx="12"/>
          </p:nvPr>
        </p:nvSpPr>
        <p:spPr>
          <a:xfrm>
            <a:off x="1371600" y="1646238"/>
            <a:ext cx="5124450" cy="355600"/>
          </a:xfrm>
        </p:spPr>
        <p:txBody>
          <a:bodyPr/>
          <a:lstStyle/>
          <a:p>
            <a:pPr lvl="0"/>
            <a:r>
              <a:rPr lang="en-US"/>
              <a:t>Click to edit Master text style</a:t>
            </a:r>
            <a:endParaRPr lang="en-CA"/>
          </a:p>
        </p:txBody>
      </p:sp>
      <p:sp>
        <p:nvSpPr>
          <p:cNvPr id="13" name="Table Placeholder 12">
            <a:extLst>
              <a:ext uri="{FF2B5EF4-FFF2-40B4-BE49-F238E27FC236}">
                <a16:creationId xmlns:a16="http://schemas.microsoft.com/office/drawing/2014/main" id="{38D08608-E691-4CB6-91E9-C0C33A961553}"/>
              </a:ext>
            </a:extLst>
          </p:cNvPr>
          <p:cNvSpPr>
            <a:spLocks noGrp="1"/>
          </p:cNvSpPr>
          <p:nvPr>
            <p:ph type="tbl" sz="quarter" idx="13"/>
          </p:nvPr>
        </p:nvSpPr>
        <p:spPr>
          <a:xfrm>
            <a:off x="1371602" y="2286000"/>
            <a:ext cx="3248025" cy="2908300"/>
          </a:xfrm>
        </p:spPr>
        <p:txBody>
          <a:bodyPr/>
          <a:lstStyle/>
          <a:p>
            <a:endParaRPr lang="en-CA"/>
          </a:p>
        </p:txBody>
      </p:sp>
      <p:sp>
        <p:nvSpPr>
          <p:cNvPr id="15" name="Table Placeholder 14">
            <a:extLst>
              <a:ext uri="{FF2B5EF4-FFF2-40B4-BE49-F238E27FC236}">
                <a16:creationId xmlns:a16="http://schemas.microsoft.com/office/drawing/2014/main" id="{E501EBD1-6D46-4481-9D13-AE1053474F23}"/>
              </a:ext>
            </a:extLst>
          </p:cNvPr>
          <p:cNvSpPr>
            <a:spLocks noGrp="1"/>
          </p:cNvSpPr>
          <p:nvPr>
            <p:ph type="tbl" sz="quarter" idx="14"/>
          </p:nvPr>
        </p:nvSpPr>
        <p:spPr>
          <a:xfrm>
            <a:off x="4789888" y="2286000"/>
            <a:ext cx="3725465" cy="2895600"/>
          </a:xfrm>
        </p:spPr>
        <p:txBody>
          <a:bodyPr/>
          <a:lstStyle/>
          <a:p>
            <a:endParaRPr lang="en-CA"/>
          </a:p>
        </p:txBody>
      </p:sp>
      <p:sp>
        <p:nvSpPr>
          <p:cNvPr id="17" name="Content Placeholder 16">
            <a:extLst>
              <a:ext uri="{FF2B5EF4-FFF2-40B4-BE49-F238E27FC236}">
                <a16:creationId xmlns:a16="http://schemas.microsoft.com/office/drawing/2014/main" id="{9BA15BFE-45A8-413A-BE80-C38A076CA521}"/>
              </a:ext>
            </a:extLst>
          </p:cNvPr>
          <p:cNvSpPr>
            <a:spLocks noGrp="1"/>
          </p:cNvSpPr>
          <p:nvPr>
            <p:ph sz="quarter" idx="15"/>
          </p:nvPr>
        </p:nvSpPr>
        <p:spPr>
          <a:xfrm>
            <a:off x="4789888" y="5264157"/>
            <a:ext cx="3725465" cy="1515415"/>
          </a:xfrm>
          <a:noFill/>
        </p:spPr>
        <p:txBody>
          <a:bodyPr wrap="square" lIns="0" tIns="0" rIns="0" bIns="0" rtlCol="0">
            <a:spAutoFit/>
          </a:bodyPr>
          <a:lstStyle>
            <a:lvl1pPr>
              <a:defRPr lang="en-US" sz="825" i="1" smtClean="0">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r>
              <a:rPr lang="en-US"/>
              <a:t>Click to edit Master text styles</a:t>
            </a:r>
          </a:p>
          <a:p>
            <a:pPr marL="342900" lvl="1"/>
            <a:r>
              <a:rPr lang="en-US"/>
              <a:t>Second level</a:t>
            </a:r>
          </a:p>
          <a:p>
            <a:pPr marL="685800" lvl="2"/>
            <a:r>
              <a:rPr lang="en-US"/>
              <a:t>Third level</a:t>
            </a:r>
          </a:p>
          <a:p>
            <a:pPr marL="1028700" lvl="3"/>
            <a:r>
              <a:rPr lang="en-US"/>
              <a:t>Fourth level</a:t>
            </a:r>
          </a:p>
          <a:p>
            <a:pPr marL="1371600" lvl="4"/>
            <a:r>
              <a:rPr lang="en-US"/>
              <a:t>Fifth level</a:t>
            </a:r>
            <a:endParaRPr lang="en-CA"/>
          </a:p>
        </p:txBody>
      </p:sp>
      <p:sp>
        <p:nvSpPr>
          <p:cNvPr id="7" name="Slide Number Placeholder 1">
            <a:extLst>
              <a:ext uri="{FF2B5EF4-FFF2-40B4-BE49-F238E27FC236}">
                <a16:creationId xmlns:a16="http://schemas.microsoft.com/office/drawing/2014/main" id="{12DB6764-47AF-4419-921B-C9CF3F99F03F}"/>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414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Master">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2FB98BE-05F0-F046-AED9-1865FCF04640}"/>
              </a:ext>
            </a:extLst>
          </p:cNvPr>
          <p:cNvSpPr>
            <a:spLocks noGrp="1"/>
          </p:cNvSpPr>
          <p:nvPr>
            <p:ph type="body" sz="quarter" idx="14" hasCustomPrompt="1"/>
          </p:nvPr>
        </p:nvSpPr>
        <p:spPr>
          <a:xfrm>
            <a:off x="1304096" y="776377"/>
            <a:ext cx="5143500" cy="5676184"/>
          </a:xfrm>
        </p:spPr>
        <p:txBody>
          <a:bodyPr anchor="ctr" anchorCtr="0">
            <a:noAutofit/>
          </a:bodyPr>
          <a:lstStyle>
            <a:lvl1pPr>
              <a:lnSpc>
                <a:spcPct val="82000"/>
              </a:lnSpc>
              <a:spcBef>
                <a:spcPts val="0"/>
              </a:spcBef>
              <a:spcAft>
                <a:spcPts val="0"/>
              </a:spcAft>
              <a:defRPr sz="3000" b="1" cap="all" spc="-113" baseline="0">
                <a:solidFill>
                  <a:schemeClr val="tx2"/>
                </a:solidFill>
              </a:defRPr>
            </a:lvl1pPr>
          </a:lstStyle>
          <a:p>
            <a:pPr lvl="0"/>
            <a:r>
              <a:rPr lang="en-US" dirty="0"/>
              <a:t>CLICK TO EDIT MASTER TITLE STYLES</a:t>
            </a:r>
          </a:p>
        </p:txBody>
      </p:sp>
    </p:spTree>
    <p:extLst>
      <p:ext uri="{BB962C8B-B14F-4D97-AF65-F5344CB8AC3E}">
        <p14:creationId xmlns:p14="http://schemas.microsoft.com/office/powerpoint/2010/main" val="2271733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Main text -20-pt bulleted text">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4F43DF4-992E-4775-BF07-B87E5C39EBF0}"/>
              </a:ext>
            </a:extLst>
          </p:cNvPr>
          <p:cNvSpPr>
            <a:spLocks noGrp="1"/>
          </p:cNvSpPr>
          <p:nvPr>
            <p:ph type="title"/>
          </p:nvPr>
        </p:nvSpPr>
        <p:spPr>
          <a:xfrm>
            <a:off x="1371601" y="0"/>
            <a:ext cx="7200470" cy="1137300"/>
          </a:xfrm>
        </p:spPr>
        <p:txBody>
          <a:bodyPr/>
          <a:lstStyle/>
          <a:p>
            <a:endParaRPr lang="en-US"/>
          </a:p>
        </p:txBody>
      </p:sp>
      <p:sp>
        <p:nvSpPr>
          <p:cNvPr id="4" name="Content Placeholder 3">
            <a:extLst>
              <a:ext uri="{FF2B5EF4-FFF2-40B4-BE49-F238E27FC236}">
                <a16:creationId xmlns:a16="http://schemas.microsoft.com/office/drawing/2014/main" id="{444E5126-4529-48A0-B583-1CA111424D7E}"/>
              </a:ext>
            </a:extLst>
          </p:cNvPr>
          <p:cNvSpPr>
            <a:spLocks noGrp="1"/>
          </p:cNvSpPr>
          <p:nvPr>
            <p:ph sz="quarter" idx="12"/>
          </p:nvPr>
        </p:nvSpPr>
        <p:spPr>
          <a:xfrm>
            <a:off x="1371600" y="1646238"/>
            <a:ext cx="5124450" cy="355600"/>
          </a:xfrm>
        </p:spPr>
        <p:txBody>
          <a:bodyPr/>
          <a:lstStyle/>
          <a:p>
            <a:pPr lvl="0"/>
            <a:r>
              <a:rPr lang="en-US"/>
              <a:t>Click to edit Master text style</a:t>
            </a:r>
            <a:endParaRPr lang="en-CA"/>
          </a:p>
        </p:txBody>
      </p:sp>
      <p:sp>
        <p:nvSpPr>
          <p:cNvPr id="3" name="Content Placeholder 2">
            <a:extLst>
              <a:ext uri="{FF2B5EF4-FFF2-40B4-BE49-F238E27FC236}">
                <a16:creationId xmlns:a16="http://schemas.microsoft.com/office/drawing/2014/main" id="{FA7E4350-43C6-4842-8D19-7F0C34E93152}"/>
              </a:ext>
            </a:extLst>
          </p:cNvPr>
          <p:cNvSpPr>
            <a:spLocks noGrp="1"/>
          </p:cNvSpPr>
          <p:nvPr>
            <p:ph sz="quarter" idx="15"/>
          </p:nvPr>
        </p:nvSpPr>
        <p:spPr>
          <a:xfrm>
            <a:off x="1371602" y="2286000"/>
            <a:ext cx="3248025"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able Placeholder 5">
            <a:extLst>
              <a:ext uri="{FF2B5EF4-FFF2-40B4-BE49-F238E27FC236}">
                <a16:creationId xmlns:a16="http://schemas.microsoft.com/office/drawing/2014/main" id="{CEE70746-0559-4A35-A26F-AB922A69337A}"/>
              </a:ext>
            </a:extLst>
          </p:cNvPr>
          <p:cNvSpPr>
            <a:spLocks noGrp="1"/>
          </p:cNvSpPr>
          <p:nvPr>
            <p:ph type="tbl" sz="quarter" idx="16"/>
          </p:nvPr>
        </p:nvSpPr>
        <p:spPr>
          <a:xfrm>
            <a:off x="1371602" y="2755901"/>
            <a:ext cx="3248025" cy="2722563"/>
          </a:xfrm>
        </p:spPr>
        <p:txBody>
          <a:bodyPr/>
          <a:lstStyle/>
          <a:p>
            <a:endParaRPr lang="en-CA"/>
          </a:p>
        </p:txBody>
      </p:sp>
      <p:sp>
        <p:nvSpPr>
          <p:cNvPr id="16" name="Content Placeholder 2">
            <a:extLst>
              <a:ext uri="{FF2B5EF4-FFF2-40B4-BE49-F238E27FC236}">
                <a16:creationId xmlns:a16="http://schemas.microsoft.com/office/drawing/2014/main" id="{06A914A1-4765-483E-94E6-D5D43413BABE}"/>
              </a:ext>
            </a:extLst>
          </p:cNvPr>
          <p:cNvSpPr>
            <a:spLocks noGrp="1"/>
          </p:cNvSpPr>
          <p:nvPr>
            <p:ph sz="quarter" idx="17"/>
          </p:nvPr>
        </p:nvSpPr>
        <p:spPr>
          <a:xfrm>
            <a:off x="4789888" y="2286000"/>
            <a:ext cx="3725465"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8" name="Table Placeholder 17">
            <a:extLst>
              <a:ext uri="{FF2B5EF4-FFF2-40B4-BE49-F238E27FC236}">
                <a16:creationId xmlns:a16="http://schemas.microsoft.com/office/drawing/2014/main" id="{9C08A121-811C-4FD3-8773-91B89EAC1F1A}"/>
              </a:ext>
            </a:extLst>
          </p:cNvPr>
          <p:cNvSpPr>
            <a:spLocks noGrp="1"/>
          </p:cNvSpPr>
          <p:nvPr>
            <p:ph type="tbl" sz="quarter" idx="18"/>
          </p:nvPr>
        </p:nvSpPr>
        <p:spPr>
          <a:xfrm>
            <a:off x="4789888" y="2755901"/>
            <a:ext cx="3725465" cy="2722563"/>
          </a:xfrm>
        </p:spPr>
        <p:txBody>
          <a:bodyPr/>
          <a:lstStyle/>
          <a:p>
            <a:endParaRPr lang="en-CA"/>
          </a:p>
        </p:txBody>
      </p:sp>
      <p:sp>
        <p:nvSpPr>
          <p:cNvPr id="20" name="Content Placeholder 19">
            <a:extLst>
              <a:ext uri="{FF2B5EF4-FFF2-40B4-BE49-F238E27FC236}">
                <a16:creationId xmlns:a16="http://schemas.microsoft.com/office/drawing/2014/main" id="{71FB5B65-EA13-4E53-B692-8F955FF2E93B}"/>
              </a:ext>
            </a:extLst>
          </p:cNvPr>
          <p:cNvSpPr>
            <a:spLocks noGrp="1"/>
          </p:cNvSpPr>
          <p:nvPr>
            <p:ph sz="quarter" idx="19"/>
          </p:nvPr>
        </p:nvSpPr>
        <p:spPr>
          <a:xfrm>
            <a:off x="4789888" y="5554670"/>
            <a:ext cx="3725465" cy="871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1" name="Slide Number Placeholder 1">
            <a:extLst>
              <a:ext uri="{FF2B5EF4-FFF2-40B4-BE49-F238E27FC236}">
                <a16:creationId xmlns:a16="http://schemas.microsoft.com/office/drawing/2014/main" id="{7F14106C-D59B-4E1F-8883-91A3ADD815D1}"/>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98610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Main text -20-pt bulleted text">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4F43DF4-992E-4775-BF07-B87E5C39EBF0}"/>
              </a:ext>
            </a:extLst>
          </p:cNvPr>
          <p:cNvSpPr>
            <a:spLocks noGrp="1"/>
          </p:cNvSpPr>
          <p:nvPr>
            <p:ph type="title"/>
          </p:nvPr>
        </p:nvSpPr>
        <p:spPr>
          <a:xfrm>
            <a:off x="1371601" y="0"/>
            <a:ext cx="7200470" cy="1137300"/>
          </a:xfrm>
        </p:spPr>
        <p:txBody>
          <a:bodyPr/>
          <a:lstStyle/>
          <a:p>
            <a:endParaRPr lang="en-US"/>
          </a:p>
        </p:txBody>
      </p:sp>
      <p:sp>
        <p:nvSpPr>
          <p:cNvPr id="4" name="Content Placeholder 3">
            <a:extLst>
              <a:ext uri="{FF2B5EF4-FFF2-40B4-BE49-F238E27FC236}">
                <a16:creationId xmlns:a16="http://schemas.microsoft.com/office/drawing/2014/main" id="{444E5126-4529-48A0-B583-1CA111424D7E}"/>
              </a:ext>
            </a:extLst>
          </p:cNvPr>
          <p:cNvSpPr>
            <a:spLocks noGrp="1"/>
          </p:cNvSpPr>
          <p:nvPr>
            <p:ph sz="quarter" idx="12"/>
          </p:nvPr>
        </p:nvSpPr>
        <p:spPr>
          <a:xfrm>
            <a:off x="1371600" y="1646238"/>
            <a:ext cx="5124450" cy="355600"/>
          </a:xfrm>
        </p:spPr>
        <p:txBody>
          <a:bodyPr/>
          <a:lstStyle/>
          <a:p>
            <a:pPr lvl="0"/>
            <a:r>
              <a:rPr lang="en-US"/>
              <a:t>Click to edit Master text style</a:t>
            </a:r>
            <a:endParaRPr lang="en-CA"/>
          </a:p>
        </p:txBody>
      </p:sp>
      <p:sp>
        <p:nvSpPr>
          <p:cNvPr id="3" name="Content Placeholder 2">
            <a:extLst>
              <a:ext uri="{FF2B5EF4-FFF2-40B4-BE49-F238E27FC236}">
                <a16:creationId xmlns:a16="http://schemas.microsoft.com/office/drawing/2014/main" id="{FA7E4350-43C6-4842-8D19-7F0C34E93152}"/>
              </a:ext>
            </a:extLst>
          </p:cNvPr>
          <p:cNvSpPr>
            <a:spLocks noGrp="1"/>
          </p:cNvSpPr>
          <p:nvPr>
            <p:ph sz="quarter" idx="15"/>
          </p:nvPr>
        </p:nvSpPr>
        <p:spPr>
          <a:xfrm>
            <a:off x="1371602" y="2286000"/>
            <a:ext cx="3248025"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able Placeholder 5">
            <a:extLst>
              <a:ext uri="{FF2B5EF4-FFF2-40B4-BE49-F238E27FC236}">
                <a16:creationId xmlns:a16="http://schemas.microsoft.com/office/drawing/2014/main" id="{CEE70746-0559-4A35-A26F-AB922A69337A}"/>
              </a:ext>
            </a:extLst>
          </p:cNvPr>
          <p:cNvSpPr>
            <a:spLocks noGrp="1"/>
          </p:cNvSpPr>
          <p:nvPr>
            <p:ph type="tbl" sz="quarter" idx="16"/>
          </p:nvPr>
        </p:nvSpPr>
        <p:spPr>
          <a:xfrm>
            <a:off x="1371602" y="2755901"/>
            <a:ext cx="3248025" cy="2722563"/>
          </a:xfrm>
        </p:spPr>
        <p:txBody>
          <a:bodyPr/>
          <a:lstStyle/>
          <a:p>
            <a:endParaRPr lang="en-CA"/>
          </a:p>
        </p:txBody>
      </p:sp>
      <p:sp>
        <p:nvSpPr>
          <p:cNvPr id="16" name="Content Placeholder 2">
            <a:extLst>
              <a:ext uri="{FF2B5EF4-FFF2-40B4-BE49-F238E27FC236}">
                <a16:creationId xmlns:a16="http://schemas.microsoft.com/office/drawing/2014/main" id="{06A914A1-4765-483E-94E6-D5D43413BABE}"/>
              </a:ext>
            </a:extLst>
          </p:cNvPr>
          <p:cNvSpPr>
            <a:spLocks noGrp="1"/>
          </p:cNvSpPr>
          <p:nvPr>
            <p:ph sz="quarter" idx="17"/>
          </p:nvPr>
        </p:nvSpPr>
        <p:spPr>
          <a:xfrm>
            <a:off x="4789888" y="2286000"/>
            <a:ext cx="3725465" cy="469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8" name="Table Placeholder 17">
            <a:extLst>
              <a:ext uri="{FF2B5EF4-FFF2-40B4-BE49-F238E27FC236}">
                <a16:creationId xmlns:a16="http://schemas.microsoft.com/office/drawing/2014/main" id="{9C08A121-811C-4FD3-8773-91B89EAC1F1A}"/>
              </a:ext>
            </a:extLst>
          </p:cNvPr>
          <p:cNvSpPr>
            <a:spLocks noGrp="1"/>
          </p:cNvSpPr>
          <p:nvPr>
            <p:ph type="tbl" sz="quarter" idx="18"/>
          </p:nvPr>
        </p:nvSpPr>
        <p:spPr>
          <a:xfrm>
            <a:off x="4789888" y="2755901"/>
            <a:ext cx="2353865" cy="2722563"/>
          </a:xfrm>
        </p:spPr>
        <p:txBody>
          <a:bodyPr/>
          <a:lstStyle/>
          <a:p>
            <a:endParaRPr lang="en-CA"/>
          </a:p>
        </p:txBody>
      </p:sp>
      <p:sp>
        <p:nvSpPr>
          <p:cNvPr id="20" name="Content Placeholder 19">
            <a:extLst>
              <a:ext uri="{FF2B5EF4-FFF2-40B4-BE49-F238E27FC236}">
                <a16:creationId xmlns:a16="http://schemas.microsoft.com/office/drawing/2014/main" id="{71FB5B65-EA13-4E53-B692-8F955FF2E93B}"/>
              </a:ext>
            </a:extLst>
          </p:cNvPr>
          <p:cNvSpPr>
            <a:spLocks noGrp="1"/>
          </p:cNvSpPr>
          <p:nvPr>
            <p:ph sz="quarter" idx="19"/>
          </p:nvPr>
        </p:nvSpPr>
        <p:spPr>
          <a:xfrm>
            <a:off x="7172326" y="2764638"/>
            <a:ext cx="1343024" cy="365125"/>
          </a:xfrm>
        </p:spPr>
        <p:txBody>
          <a:bodyPr/>
          <a:lstStyle/>
          <a:p>
            <a:pPr lvl="0"/>
            <a:endParaRPr lang="en-CA"/>
          </a:p>
        </p:txBody>
      </p:sp>
      <p:sp>
        <p:nvSpPr>
          <p:cNvPr id="21" name="Slide Number Placeholder 1">
            <a:extLst>
              <a:ext uri="{FF2B5EF4-FFF2-40B4-BE49-F238E27FC236}">
                <a16:creationId xmlns:a16="http://schemas.microsoft.com/office/drawing/2014/main" id="{7F14106C-D59B-4E1F-8883-91A3ADD815D1}"/>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10" name="Content Placeholder 19">
            <a:extLst>
              <a:ext uri="{FF2B5EF4-FFF2-40B4-BE49-F238E27FC236}">
                <a16:creationId xmlns:a16="http://schemas.microsoft.com/office/drawing/2014/main" id="{6DA8DEFE-4637-4BDA-957E-B477E458E957}"/>
              </a:ext>
            </a:extLst>
          </p:cNvPr>
          <p:cNvSpPr>
            <a:spLocks noGrp="1"/>
          </p:cNvSpPr>
          <p:nvPr>
            <p:ph sz="quarter" idx="20"/>
          </p:nvPr>
        </p:nvSpPr>
        <p:spPr>
          <a:xfrm>
            <a:off x="7177087" y="3164981"/>
            <a:ext cx="1343024" cy="2313489"/>
          </a:xfrm>
        </p:spPr>
        <p:txBody>
          <a:bodyPr/>
          <a:lstStyle/>
          <a:p>
            <a:pPr lvl="0"/>
            <a:endParaRPr lang="en-CA"/>
          </a:p>
        </p:txBody>
      </p:sp>
      <p:sp>
        <p:nvSpPr>
          <p:cNvPr id="11" name="Content Placeholder 19">
            <a:extLst>
              <a:ext uri="{FF2B5EF4-FFF2-40B4-BE49-F238E27FC236}">
                <a16:creationId xmlns:a16="http://schemas.microsoft.com/office/drawing/2014/main" id="{AC054B36-1C90-4E1C-B2F5-CBBF0AF09C00}"/>
              </a:ext>
            </a:extLst>
          </p:cNvPr>
          <p:cNvSpPr>
            <a:spLocks noGrp="1"/>
          </p:cNvSpPr>
          <p:nvPr>
            <p:ph sz="quarter" idx="21"/>
          </p:nvPr>
        </p:nvSpPr>
        <p:spPr>
          <a:xfrm>
            <a:off x="4789888" y="5572612"/>
            <a:ext cx="3725465" cy="974245"/>
          </a:xfrm>
        </p:spPr>
        <p:txBody>
          <a:bodyPr/>
          <a:lstStyle/>
          <a:p>
            <a:pPr lvl="0"/>
            <a:endParaRPr lang="en-CA"/>
          </a:p>
        </p:txBody>
      </p:sp>
    </p:spTree>
    <p:extLst>
      <p:ext uri="{BB962C8B-B14F-4D97-AF65-F5344CB8AC3E}">
        <p14:creationId xmlns:p14="http://schemas.microsoft.com/office/powerpoint/2010/main" val="16414243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Main text -20-pt bulleted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B77AE67-7CAC-4490-8989-34CEDF763BED}"/>
              </a:ext>
            </a:extLst>
          </p:cNvPr>
          <p:cNvSpPr>
            <a:spLocks noGrp="1"/>
          </p:cNvSpPr>
          <p:nvPr>
            <p:ph type="title"/>
          </p:nvPr>
        </p:nvSpPr>
        <p:spPr>
          <a:xfrm>
            <a:off x="1371601" y="0"/>
            <a:ext cx="7200470" cy="1137300"/>
          </a:xfrm>
        </p:spPr>
        <p:txBody>
          <a:bodyPr>
            <a:normAutofit/>
          </a:bodyPr>
          <a:lstStyle/>
          <a:p>
            <a:endParaRPr lang="en-US"/>
          </a:p>
        </p:txBody>
      </p:sp>
      <p:sp>
        <p:nvSpPr>
          <p:cNvPr id="4" name="Content Placeholder 3">
            <a:extLst>
              <a:ext uri="{FF2B5EF4-FFF2-40B4-BE49-F238E27FC236}">
                <a16:creationId xmlns:a16="http://schemas.microsoft.com/office/drawing/2014/main" id="{40390CCC-5923-4C43-9B71-369F0AC2E26D}"/>
              </a:ext>
            </a:extLst>
          </p:cNvPr>
          <p:cNvSpPr>
            <a:spLocks noGrp="1"/>
          </p:cNvSpPr>
          <p:nvPr>
            <p:ph sz="quarter" idx="12"/>
          </p:nvPr>
        </p:nvSpPr>
        <p:spPr>
          <a:xfrm>
            <a:off x="1371602" y="1646242"/>
            <a:ext cx="3400425" cy="357187"/>
          </a:xfrm>
        </p:spPr>
        <p:txBody>
          <a:bodyPr vert="horz" lIns="0" tIns="0" rIns="0" bIns="0" rtlCol="0">
            <a:noAutofit/>
          </a:bodyPr>
          <a:lstStyle>
            <a:lvl1pPr>
              <a:defRPr lang="en-US" smtClean="0">
                <a:solidFill>
                  <a:schemeClr val="tx2"/>
                </a:solidFill>
              </a:defRPr>
            </a:lvl1pPr>
            <a:lvl2pPr>
              <a:defRPr lang="en-US" smtClean="0"/>
            </a:lvl2pPr>
            <a:lvl3pPr>
              <a:defRPr lang="en-US" smtClean="0"/>
            </a:lvl3pPr>
            <a:lvl4pPr>
              <a:defRPr lang="en-US" smtClean="0"/>
            </a:lvl4pPr>
            <a:lvl5pPr>
              <a:defRPr lang="en-CA"/>
            </a:lvl5pPr>
          </a:lstStyle>
          <a:p>
            <a:pPr lvl="0">
              <a:spcBef>
                <a:spcPts val="750"/>
              </a:spcBef>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Content Placeholder 12">
            <a:extLst>
              <a:ext uri="{FF2B5EF4-FFF2-40B4-BE49-F238E27FC236}">
                <a16:creationId xmlns:a16="http://schemas.microsoft.com/office/drawing/2014/main" id="{4BE31571-7AB3-42B7-9B39-AF0516CD9E55}"/>
              </a:ext>
            </a:extLst>
          </p:cNvPr>
          <p:cNvSpPr>
            <a:spLocks noGrp="1"/>
          </p:cNvSpPr>
          <p:nvPr>
            <p:ph sz="quarter" idx="13"/>
          </p:nvPr>
        </p:nvSpPr>
        <p:spPr>
          <a:xfrm>
            <a:off x="1914525" y="5795970"/>
            <a:ext cx="5313760" cy="382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Content Placeholder 14">
            <a:extLst>
              <a:ext uri="{FF2B5EF4-FFF2-40B4-BE49-F238E27FC236}">
                <a16:creationId xmlns:a16="http://schemas.microsoft.com/office/drawing/2014/main" id="{E51340F0-37D4-4AAA-841D-0D4E4DB31A35}"/>
              </a:ext>
            </a:extLst>
          </p:cNvPr>
          <p:cNvSpPr>
            <a:spLocks noGrp="1"/>
          </p:cNvSpPr>
          <p:nvPr>
            <p:ph sz="quarter" idx="14"/>
          </p:nvPr>
        </p:nvSpPr>
        <p:spPr>
          <a:xfrm>
            <a:off x="1733550" y="1905000"/>
            <a:ext cx="5657850" cy="458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1">
            <a:extLst>
              <a:ext uri="{FF2B5EF4-FFF2-40B4-BE49-F238E27FC236}">
                <a16:creationId xmlns:a16="http://schemas.microsoft.com/office/drawing/2014/main" id="{9B39C385-A17D-4649-B3E6-5B72DEA6A2D6}"/>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6270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Main text -20-pt bulleted text">
    <p:spTree>
      <p:nvGrpSpPr>
        <p:cNvPr id="1" name=""/>
        <p:cNvGrpSpPr/>
        <p:nvPr/>
      </p:nvGrpSpPr>
      <p:grpSpPr>
        <a:xfrm>
          <a:off x="0" y="0"/>
          <a:ext cx="0" cy="0"/>
          <a:chOff x="0" y="0"/>
          <a:chExt cx="0" cy="0"/>
        </a:xfrm>
      </p:grpSpPr>
      <p:pic>
        <p:nvPicPr>
          <p:cNvPr id="7" name="Picture 6" descr="A person smiling for the camera&#10;&#10;Description automatically generated">
            <a:extLst>
              <a:ext uri="{FF2B5EF4-FFF2-40B4-BE49-F238E27FC236}">
                <a16:creationId xmlns:a16="http://schemas.microsoft.com/office/drawing/2014/main" id="{E9A42AF3-345A-495D-B4B7-40BBF943A4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92949" y="3319197"/>
            <a:ext cx="1810512" cy="2414016"/>
          </a:xfrm>
          <a:prstGeom prst="ellipse">
            <a:avLst/>
          </a:prstGeom>
        </p:spPr>
      </p:pic>
      <p:pic>
        <p:nvPicPr>
          <p:cNvPr id="8" name="Picture 7">
            <a:extLst>
              <a:ext uri="{FF2B5EF4-FFF2-40B4-BE49-F238E27FC236}">
                <a16:creationId xmlns:a16="http://schemas.microsoft.com/office/drawing/2014/main" id="{57412350-97E8-416F-B399-31AEFC1197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57132" y="3319204"/>
            <a:ext cx="1811402" cy="2415203"/>
          </a:xfrm>
          <a:prstGeom prst="ellipse">
            <a:avLst/>
          </a:prstGeom>
        </p:spPr>
      </p:pic>
      <p:sp>
        <p:nvSpPr>
          <p:cNvPr id="10" name="Title 1">
            <a:extLst>
              <a:ext uri="{FF2B5EF4-FFF2-40B4-BE49-F238E27FC236}">
                <a16:creationId xmlns:a16="http://schemas.microsoft.com/office/drawing/2014/main" id="{95B48E79-5FA0-4E80-B97B-B69FE68CA5BE}"/>
              </a:ext>
            </a:extLst>
          </p:cNvPr>
          <p:cNvSpPr>
            <a:spLocks noGrp="1"/>
          </p:cNvSpPr>
          <p:nvPr>
            <p:ph type="title"/>
          </p:nvPr>
        </p:nvSpPr>
        <p:spPr>
          <a:xfrm>
            <a:off x="1371601" y="0"/>
            <a:ext cx="7200470" cy="1137300"/>
          </a:xfrm>
        </p:spPr>
        <p:txBody>
          <a:bodyPr>
            <a:normAutofit/>
          </a:bodyPr>
          <a:lstStyle/>
          <a:p>
            <a:endParaRPr lang="en-US"/>
          </a:p>
        </p:txBody>
      </p:sp>
      <p:pic>
        <p:nvPicPr>
          <p:cNvPr id="11" name="Content Placeholder 21">
            <a:extLst>
              <a:ext uri="{FF2B5EF4-FFF2-40B4-BE49-F238E27FC236}">
                <a16:creationId xmlns:a16="http://schemas.microsoft.com/office/drawing/2014/main" id="{F6D574AF-B88E-4D38-8797-48CBF9C5891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6522204" y="3319197"/>
            <a:ext cx="1810512" cy="2414016"/>
          </a:xfrm>
          <a:prstGeom prst="ellipse">
            <a:avLst/>
          </a:prstGeom>
        </p:spPr>
      </p:pic>
      <p:sp>
        <p:nvSpPr>
          <p:cNvPr id="12" name="Oval 11">
            <a:extLst>
              <a:ext uri="{FF2B5EF4-FFF2-40B4-BE49-F238E27FC236}">
                <a16:creationId xmlns:a16="http://schemas.microsoft.com/office/drawing/2014/main" id="{9C8470C2-E3A2-45BD-9124-4A63E95156CA}"/>
              </a:ext>
            </a:extLst>
          </p:cNvPr>
          <p:cNvSpPr/>
          <p:nvPr userDrawn="1"/>
        </p:nvSpPr>
        <p:spPr>
          <a:xfrm>
            <a:off x="1592951" y="5126268"/>
            <a:ext cx="678069" cy="90409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p>
            <a:pPr lvl="0" algn="ctr"/>
            <a:endParaRPr lang="en-CA" sz="900" i="1">
              <a:solidFill>
                <a:schemeClr val="bg1"/>
              </a:solidFill>
              <a:latin typeface="Georgia" panose="02040502050405020303" pitchFamily="18" charset="0"/>
            </a:endParaRPr>
          </a:p>
        </p:txBody>
      </p:sp>
      <p:sp>
        <p:nvSpPr>
          <p:cNvPr id="13" name="Oval 12">
            <a:extLst>
              <a:ext uri="{FF2B5EF4-FFF2-40B4-BE49-F238E27FC236}">
                <a16:creationId xmlns:a16="http://schemas.microsoft.com/office/drawing/2014/main" id="{F13D0460-CFCF-4269-8AC1-2B9526CEAD97}"/>
              </a:ext>
            </a:extLst>
          </p:cNvPr>
          <p:cNvSpPr/>
          <p:nvPr userDrawn="1"/>
        </p:nvSpPr>
        <p:spPr>
          <a:xfrm>
            <a:off x="6522206" y="5126268"/>
            <a:ext cx="678069" cy="90409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CA" sz="900" i="1">
              <a:solidFill>
                <a:schemeClr val="bg1"/>
              </a:solidFill>
              <a:latin typeface="Georgia" panose="02040502050405020303" pitchFamily="18" charset="0"/>
            </a:endParaRPr>
          </a:p>
        </p:txBody>
      </p:sp>
      <p:pic>
        <p:nvPicPr>
          <p:cNvPr id="15" name="Picture 14">
            <a:hlinkClick r:id="rId5"/>
            <a:extLst>
              <a:ext uri="{FF2B5EF4-FFF2-40B4-BE49-F238E27FC236}">
                <a16:creationId xmlns:a16="http://schemas.microsoft.com/office/drawing/2014/main" id="{C0B5A1C3-F783-4ACC-BE67-C00B26F33FED}"/>
              </a:ext>
            </a:extLst>
          </p:cNvPr>
          <p:cNvPicPr>
            <a:picLocks noChangeAspect="1"/>
          </p:cNvPicPr>
          <p:nvPr userDrawn="1"/>
        </p:nvPicPr>
        <p:blipFill>
          <a:blip r:embed="rId6"/>
          <a:stretch>
            <a:fillRect/>
          </a:stretch>
        </p:blipFill>
        <p:spPr>
          <a:xfrm>
            <a:off x="1371603" y="2426336"/>
            <a:ext cx="1051243" cy="315961"/>
          </a:xfrm>
          <a:prstGeom prst="rect">
            <a:avLst/>
          </a:prstGeom>
        </p:spPr>
      </p:pic>
      <p:sp>
        <p:nvSpPr>
          <p:cNvPr id="16" name="Oval 15">
            <a:extLst>
              <a:ext uri="{FF2B5EF4-FFF2-40B4-BE49-F238E27FC236}">
                <a16:creationId xmlns:a16="http://schemas.microsoft.com/office/drawing/2014/main" id="{BE66E69A-ED97-4531-B20B-CE120E88B659}"/>
              </a:ext>
            </a:extLst>
          </p:cNvPr>
          <p:cNvSpPr/>
          <p:nvPr userDrawn="1"/>
        </p:nvSpPr>
        <p:spPr>
          <a:xfrm>
            <a:off x="4057133" y="5126268"/>
            <a:ext cx="678069" cy="90409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900" i="1">
              <a:solidFill>
                <a:schemeClr val="bg1"/>
              </a:solidFill>
              <a:latin typeface="Georgia" panose="02040502050405020303" pitchFamily="18" charset="0"/>
            </a:endParaRPr>
          </a:p>
        </p:txBody>
      </p:sp>
      <p:sp>
        <p:nvSpPr>
          <p:cNvPr id="4" name="Content Placeholder 3">
            <a:extLst>
              <a:ext uri="{FF2B5EF4-FFF2-40B4-BE49-F238E27FC236}">
                <a16:creationId xmlns:a16="http://schemas.microsoft.com/office/drawing/2014/main" id="{657A9121-5828-4D05-AB57-DC6BFB5200FB}"/>
              </a:ext>
            </a:extLst>
          </p:cNvPr>
          <p:cNvSpPr>
            <a:spLocks noGrp="1"/>
          </p:cNvSpPr>
          <p:nvPr>
            <p:ph sz="quarter" idx="12"/>
          </p:nvPr>
        </p:nvSpPr>
        <p:spPr>
          <a:xfrm>
            <a:off x="1371602" y="1646238"/>
            <a:ext cx="2238375" cy="315912"/>
          </a:xfrm>
        </p:spPr>
        <p:txBody>
          <a:bodyPr vert="horz" lIns="0" tIns="0" rIns="0" bIns="0" rtlCol="0">
            <a:normAutofit/>
          </a:bodyPr>
          <a:lstStyle>
            <a:lvl1pPr>
              <a:defRPr lang="en-US" smtClean="0">
                <a:solidFill>
                  <a:schemeClr val="tx2"/>
                </a:solidFill>
              </a:defRPr>
            </a:lvl1pPr>
            <a:lvl2pPr>
              <a:defRPr lang="en-US" smtClean="0"/>
            </a:lvl2pPr>
            <a:lvl3pPr>
              <a:defRPr lang="en-US" smtClean="0"/>
            </a:lvl3pPr>
            <a:lvl4pPr>
              <a:defRPr lang="en-US" smtClean="0"/>
            </a:lvl4pPr>
            <a:lvl5pPr>
              <a:defRPr lang="en-CA"/>
            </a:lvl5pPr>
          </a:lstStyle>
          <a:p>
            <a:pPr lvl="0">
              <a:spcBef>
                <a:spcPts val="750"/>
              </a:spcBef>
            </a:pPr>
            <a:r>
              <a:rPr lang="en-US"/>
              <a:t>Click to edit Master</a:t>
            </a:r>
            <a:endParaRPr lang="en-CA"/>
          </a:p>
        </p:txBody>
      </p:sp>
      <p:sp>
        <p:nvSpPr>
          <p:cNvPr id="18" name="Content Placeholder 17">
            <a:extLst>
              <a:ext uri="{FF2B5EF4-FFF2-40B4-BE49-F238E27FC236}">
                <a16:creationId xmlns:a16="http://schemas.microsoft.com/office/drawing/2014/main" id="{A7120CF5-5045-46B3-B8F2-B8C40738B642}"/>
              </a:ext>
            </a:extLst>
          </p:cNvPr>
          <p:cNvSpPr>
            <a:spLocks noGrp="1"/>
          </p:cNvSpPr>
          <p:nvPr>
            <p:ph sz="quarter" idx="13"/>
          </p:nvPr>
        </p:nvSpPr>
        <p:spPr>
          <a:xfrm>
            <a:off x="2497931" y="2471744"/>
            <a:ext cx="1638300" cy="165045"/>
          </a:xfrm>
          <a:noFill/>
        </p:spPr>
        <p:txBody>
          <a:bodyPr wrap="square" lIns="0" tIns="0" rIns="0" bIns="0" rtlCol="0">
            <a:spAutoFit/>
          </a:bodyPr>
          <a:lstStyle>
            <a:lvl1pPr>
              <a:defRPr lang="en-US" sz="975" u="sng" smtClean="0">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20" name="Content Placeholder 19" hidden="1">
            <a:extLst>
              <a:ext uri="{FF2B5EF4-FFF2-40B4-BE49-F238E27FC236}">
                <a16:creationId xmlns:a16="http://schemas.microsoft.com/office/drawing/2014/main" id="{AD63965D-C027-470C-99F1-B988A803A7A4}"/>
              </a:ext>
            </a:extLst>
          </p:cNvPr>
          <p:cNvSpPr>
            <a:spLocks noGrp="1"/>
          </p:cNvSpPr>
          <p:nvPr>
            <p:ph sz="quarter" idx="14"/>
          </p:nvPr>
        </p:nvSpPr>
        <p:spPr>
          <a:xfrm>
            <a:off x="1593056" y="5211770"/>
            <a:ext cx="677466" cy="725487"/>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lvl1pPr>
              <a:defRPr lang="en-US" sz="900" i="1" smtClean="0">
                <a:solidFill>
                  <a:schemeClr val="bg1"/>
                </a:solidFill>
                <a:latin typeface="Georgia" panose="02040502050405020303" pitchFamily="18" charset="0"/>
                <a:cs typeface="+mn-cs"/>
              </a:defRPr>
            </a:lvl1pPr>
            <a:lvl2pPr>
              <a:defRPr lang="en-US" sz="1350" smtClean="0">
                <a:solidFill>
                  <a:schemeClr val="lt1"/>
                </a:solidFill>
                <a:latin typeface="+mn-lt"/>
                <a:cs typeface="+mn-cs"/>
              </a:defRPr>
            </a:lvl2pPr>
            <a:lvl3pPr>
              <a:defRPr lang="en-US" sz="1350" smtClean="0">
                <a:solidFill>
                  <a:schemeClr val="lt1"/>
                </a:solidFill>
                <a:latin typeface="+mn-lt"/>
                <a:cs typeface="+mn-cs"/>
              </a:defRPr>
            </a:lvl3pPr>
            <a:lvl4pPr>
              <a:defRPr lang="en-US" sz="1350" smtClean="0">
                <a:solidFill>
                  <a:schemeClr val="lt1"/>
                </a:solidFill>
                <a:latin typeface="+mn-lt"/>
                <a:cs typeface="+mn-cs"/>
              </a:defRPr>
            </a:lvl4pPr>
            <a:lvl5pPr>
              <a:defRPr lang="en-CA" sz="1350">
                <a:solidFill>
                  <a:schemeClr val="lt1"/>
                </a:solidFill>
                <a:latin typeface="+mn-lt"/>
                <a:cs typeface="+mn-cs"/>
              </a:defRPr>
            </a:lvl5pPr>
          </a:lstStyle>
          <a:p>
            <a:pPr lvl="0" algn="ctr"/>
            <a:r>
              <a:rPr lang="en-US"/>
              <a:t>Click to edit Master text styles</a:t>
            </a:r>
          </a:p>
          <a:p>
            <a:pPr marL="342900" lvl="1"/>
            <a:r>
              <a:rPr lang="en-US"/>
              <a:t>Second level</a:t>
            </a:r>
          </a:p>
          <a:p>
            <a:pPr marL="685800" lvl="2"/>
            <a:r>
              <a:rPr lang="en-US"/>
              <a:t>Third level</a:t>
            </a:r>
          </a:p>
          <a:p>
            <a:pPr marL="1028700" lvl="3"/>
            <a:r>
              <a:rPr lang="en-US"/>
              <a:t>Fourth level</a:t>
            </a:r>
          </a:p>
          <a:p>
            <a:pPr marL="1371600" lvl="4"/>
            <a:r>
              <a:rPr lang="en-US"/>
              <a:t>Fifth level</a:t>
            </a:r>
            <a:endParaRPr lang="en-CA"/>
          </a:p>
        </p:txBody>
      </p:sp>
      <p:sp>
        <p:nvSpPr>
          <p:cNvPr id="22" name="Content Placeholder 21" hidden="1">
            <a:extLst>
              <a:ext uri="{FF2B5EF4-FFF2-40B4-BE49-F238E27FC236}">
                <a16:creationId xmlns:a16="http://schemas.microsoft.com/office/drawing/2014/main" id="{A4096204-2C55-4031-8087-C25BF727FAC0}"/>
              </a:ext>
            </a:extLst>
          </p:cNvPr>
          <p:cNvSpPr>
            <a:spLocks noGrp="1"/>
          </p:cNvSpPr>
          <p:nvPr>
            <p:ph sz="quarter" idx="15"/>
          </p:nvPr>
        </p:nvSpPr>
        <p:spPr>
          <a:xfrm>
            <a:off x="4056460" y="5211770"/>
            <a:ext cx="678656" cy="725487"/>
          </a:xfr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0" rtlCol="0" anchor="ctr"/>
          <a:lstStyle>
            <a:lvl1pPr>
              <a:defRPr lang="en-US" sz="900" i="1" smtClean="0">
                <a:solidFill>
                  <a:schemeClr val="bg1"/>
                </a:solidFill>
                <a:latin typeface="Georgia" panose="02040502050405020303" pitchFamily="18" charset="0"/>
                <a:cs typeface="+mn-cs"/>
              </a:defRPr>
            </a:lvl1pPr>
            <a:lvl2pPr>
              <a:defRPr lang="en-US" sz="1350" smtClean="0">
                <a:solidFill>
                  <a:schemeClr val="lt1"/>
                </a:solidFill>
                <a:latin typeface="+mn-lt"/>
                <a:cs typeface="+mn-cs"/>
              </a:defRPr>
            </a:lvl2pPr>
            <a:lvl3pPr>
              <a:defRPr lang="en-US" sz="1350" smtClean="0">
                <a:solidFill>
                  <a:schemeClr val="lt1"/>
                </a:solidFill>
                <a:latin typeface="+mn-lt"/>
                <a:cs typeface="+mn-cs"/>
              </a:defRPr>
            </a:lvl3pPr>
            <a:lvl4pPr>
              <a:defRPr lang="en-US" sz="1350" smtClean="0">
                <a:solidFill>
                  <a:schemeClr val="lt1"/>
                </a:solidFill>
                <a:latin typeface="+mn-lt"/>
                <a:cs typeface="+mn-cs"/>
              </a:defRPr>
            </a:lvl4pPr>
            <a:lvl5pPr>
              <a:defRPr lang="en-CA" sz="1350">
                <a:solidFill>
                  <a:schemeClr val="lt1"/>
                </a:solidFill>
                <a:latin typeface="+mn-lt"/>
                <a:cs typeface="+mn-cs"/>
              </a:defRPr>
            </a:lvl5pPr>
          </a:lstStyle>
          <a:p>
            <a:pPr lvl="0" algn="ctr"/>
            <a:r>
              <a:rPr lang="en-US"/>
              <a:t>Click to edit Master text styles</a:t>
            </a:r>
          </a:p>
          <a:p>
            <a:pPr marL="342900" lvl="1"/>
            <a:r>
              <a:rPr lang="en-US"/>
              <a:t>Second level</a:t>
            </a:r>
          </a:p>
          <a:p>
            <a:pPr marL="685800" lvl="2"/>
            <a:r>
              <a:rPr lang="en-US"/>
              <a:t>Third level</a:t>
            </a:r>
          </a:p>
          <a:p>
            <a:pPr marL="1028700" lvl="3"/>
            <a:r>
              <a:rPr lang="en-US"/>
              <a:t>Fourth level</a:t>
            </a:r>
          </a:p>
          <a:p>
            <a:pPr marL="1371600" lvl="4"/>
            <a:r>
              <a:rPr lang="en-US"/>
              <a:t>Fifth level</a:t>
            </a:r>
            <a:endParaRPr lang="en-CA"/>
          </a:p>
        </p:txBody>
      </p:sp>
      <p:sp>
        <p:nvSpPr>
          <p:cNvPr id="24" name="Content Placeholder 23" hidden="1">
            <a:extLst>
              <a:ext uri="{FF2B5EF4-FFF2-40B4-BE49-F238E27FC236}">
                <a16:creationId xmlns:a16="http://schemas.microsoft.com/office/drawing/2014/main" id="{01A737D2-E935-4298-B498-7077230A18C4}"/>
              </a:ext>
            </a:extLst>
          </p:cNvPr>
          <p:cNvSpPr>
            <a:spLocks noGrp="1"/>
          </p:cNvSpPr>
          <p:nvPr>
            <p:ph sz="quarter" idx="16"/>
          </p:nvPr>
        </p:nvSpPr>
        <p:spPr>
          <a:xfrm>
            <a:off x="6521056" y="5295900"/>
            <a:ext cx="678656" cy="64135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oAutofit/>
          </a:bodyPr>
          <a:lstStyle>
            <a:lvl1pPr>
              <a:defRPr lang="en-US" sz="900" i="1" smtClean="0">
                <a:solidFill>
                  <a:schemeClr val="bg1"/>
                </a:solidFill>
                <a:latin typeface="Georgia" panose="02040502050405020303" pitchFamily="18" charset="0"/>
                <a:cs typeface="+mn-cs"/>
              </a:defRPr>
            </a:lvl1pPr>
            <a:lvl2pPr>
              <a:defRPr lang="en-US" sz="1350" smtClean="0">
                <a:solidFill>
                  <a:schemeClr val="lt1"/>
                </a:solidFill>
                <a:latin typeface="+mn-lt"/>
                <a:cs typeface="+mn-cs"/>
              </a:defRPr>
            </a:lvl2pPr>
            <a:lvl3pPr>
              <a:defRPr lang="en-US" sz="1350" smtClean="0">
                <a:solidFill>
                  <a:schemeClr val="lt1"/>
                </a:solidFill>
                <a:latin typeface="+mn-lt"/>
                <a:cs typeface="+mn-cs"/>
              </a:defRPr>
            </a:lvl3pPr>
            <a:lvl4pPr>
              <a:defRPr lang="en-US" sz="1350" smtClean="0">
                <a:solidFill>
                  <a:schemeClr val="lt1"/>
                </a:solidFill>
                <a:latin typeface="+mn-lt"/>
                <a:cs typeface="+mn-cs"/>
              </a:defRPr>
            </a:lvl4pPr>
            <a:lvl5pPr>
              <a:defRPr lang="en-CA" sz="1350">
                <a:solidFill>
                  <a:schemeClr val="lt1"/>
                </a:solidFill>
                <a:latin typeface="+mn-lt"/>
                <a:cs typeface="+mn-cs"/>
              </a:defRPr>
            </a:lvl5pPr>
          </a:lstStyle>
          <a:p>
            <a:pPr lvl="0" algn="ctr"/>
            <a:r>
              <a:rPr lang="en-US"/>
              <a:t>Click to edit Master text styles</a:t>
            </a:r>
          </a:p>
          <a:p>
            <a:pPr marL="342900" lvl="1"/>
            <a:r>
              <a:rPr lang="en-US"/>
              <a:t>Second level</a:t>
            </a:r>
          </a:p>
          <a:p>
            <a:pPr marL="685800" lvl="2"/>
            <a:r>
              <a:rPr lang="en-US"/>
              <a:t>Third level</a:t>
            </a:r>
          </a:p>
          <a:p>
            <a:pPr marL="1028700" lvl="3"/>
            <a:r>
              <a:rPr lang="en-US"/>
              <a:t>Fourth level</a:t>
            </a:r>
          </a:p>
          <a:p>
            <a:pPr marL="1371600" lvl="4"/>
            <a:r>
              <a:rPr lang="en-US"/>
              <a:t>Fifth level</a:t>
            </a:r>
            <a:endParaRPr lang="en-CA"/>
          </a:p>
        </p:txBody>
      </p:sp>
      <p:sp>
        <p:nvSpPr>
          <p:cNvPr id="17" name="Slide Number Placeholder 1">
            <a:extLst>
              <a:ext uri="{FF2B5EF4-FFF2-40B4-BE49-F238E27FC236}">
                <a16:creationId xmlns:a16="http://schemas.microsoft.com/office/drawing/2014/main" id="{80E1F93E-E916-43C2-9B81-7620537CD19A}"/>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43695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Main text -20-pt bulleted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383A657-3965-4476-9A53-3EDD2E5742BC}"/>
              </a:ext>
            </a:extLst>
          </p:cNvPr>
          <p:cNvSpPr>
            <a:spLocks noGrp="1"/>
          </p:cNvSpPr>
          <p:nvPr>
            <p:ph type="title"/>
          </p:nvPr>
        </p:nvSpPr>
        <p:spPr>
          <a:xfrm>
            <a:off x="1371601" y="0"/>
            <a:ext cx="7200470" cy="1137300"/>
          </a:xfrm>
        </p:spPr>
        <p:txBody>
          <a:bodyPr/>
          <a:lstStyle/>
          <a:p>
            <a:endParaRPr lang="en-US"/>
          </a:p>
        </p:txBody>
      </p:sp>
      <p:sp>
        <p:nvSpPr>
          <p:cNvPr id="9" name="Oval 8">
            <a:extLst>
              <a:ext uri="{FF2B5EF4-FFF2-40B4-BE49-F238E27FC236}">
                <a16:creationId xmlns:a16="http://schemas.microsoft.com/office/drawing/2014/main" id="{9D1C3D50-18D0-484B-BD42-3D37DAC675FE}"/>
              </a:ext>
            </a:extLst>
          </p:cNvPr>
          <p:cNvSpPr/>
          <p:nvPr userDrawn="1"/>
        </p:nvSpPr>
        <p:spPr>
          <a:xfrm>
            <a:off x="877824" y="2194560"/>
            <a:ext cx="1924050" cy="2565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500"/>
              </a:lnSpc>
            </a:pPr>
            <a:endParaRPr lang="en-CA" sz="1125" i="1">
              <a:solidFill>
                <a:schemeClr val="accent3"/>
              </a:solidFill>
              <a:latin typeface="Georgia" panose="02040502050405020303" pitchFamily="18" charset="0"/>
            </a:endParaRPr>
          </a:p>
        </p:txBody>
      </p:sp>
      <p:pic>
        <p:nvPicPr>
          <p:cNvPr id="11" name="Picture 10">
            <a:extLst>
              <a:ext uri="{FF2B5EF4-FFF2-40B4-BE49-F238E27FC236}">
                <a16:creationId xmlns:a16="http://schemas.microsoft.com/office/drawing/2014/main" id="{6D5826E6-E826-4174-A030-DC8E68ACE6B5}"/>
              </a:ext>
            </a:extLst>
          </p:cNvPr>
          <p:cNvPicPr>
            <a:picLocks noChangeAspect="1"/>
          </p:cNvPicPr>
          <p:nvPr userDrawn="1"/>
        </p:nvPicPr>
        <p:blipFill>
          <a:blip r:embed="rId2"/>
          <a:stretch>
            <a:fillRect/>
          </a:stretch>
        </p:blipFill>
        <p:spPr>
          <a:xfrm>
            <a:off x="2584784" y="3110695"/>
            <a:ext cx="3035035" cy="2368350"/>
          </a:xfrm>
          <a:prstGeom prst="rect">
            <a:avLst/>
          </a:prstGeom>
        </p:spPr>
      </p:pic>
      <p:sp>
        <p:nvSpPr>
          <p:cNvPr id="4" name="Content Placeholder 3">
            <a:extLst>
              <a:ext uri="{FF2B5EF4-FFF2-40B4-BE49-F238E27FC236}">
                <a16:creationId xmlns:a16="http://schemas.microsoft.com/office/drawing/2014/main" id="{0DF47B59-A3A9-4087-B150-7C00F78B2BB3}"/>
              </a:ext>
            </a:extLst>
          </p:cNvPr>
          <p:cNvSpPr>
            <a:spLocks noGrp="1"/>
          </p:cNvSpPr>
          <p:nvPr>
            <p:ph sz="quarter" idx="10"/>
          </p:nvPr>
        </p:nvSpPr>
        <p:spPr>
          <a:xfrm>
            <a:off x="1107198" y="2698750"/>
            <a:ext cx="1413359" cy="166370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defRPr lang="en-US" sz="1125" i="1" dirty="0" smtClean="0">
                <a:solidFill>
                  <a:schemeClr val="accent3"/>
                </a:solidFill>
                <a:latin typeface="Georgia" panose="02040502050405020303" pitchFamily="18" charset="0"/>
                <a:cs typeface="+mn-cs"/>
              </a:defRPr>
            </a:lvl1pPr>
            <a:lvl2pPr>
              <a:defRPr lang="en-US" sz="1350" dirty="0" smtClean="0">
                <a:solidFill>
                  <a:schemeClr val="lt1"/>
                </a:solidFill>
                <a:latin typeface="+mn-lt"/>
                <a:cs typeface="+mn-cs"/>
              </a:defRPr>
            </a:lvl2pPr>
            <a:lvl3pPr>
              <a:defRPr lang="en-US" sz="1350" dirty="0" smtClean="0">
                <a:solidFill>
                  <a:schemeClr val="lt1"/>
                </a:solidFill>
                <a:latin typeface="+mn-lt"/>
                <a:cs typeface="+mn-cs"/>
              </a:defRPr>
            </a:lvl3pPr>
            <a:lvl4pPr>
              <a:defRPr lang="en-US" sz="1350" dirty="0" smtClean="0">
                <a:solidFill>
                  <a:schemeClr val="lt1"/>
                </a:solidFill>
                <a:latin typeface="+mn-lt"/>
                <a:cs typeface="+mn-cs"/>
              </a:defRPr>
            </a:lvl4pPr>
            <a:lvl5pPr>
              <a:defRPr lang="en-CA" sz="1350" dirty="0">
                <a:solidFill>
                  <a:schemeClr val="lt1"/>
                </a:solidFill>
                <a:latin typeface="+mn-lt"/>
                <a:cs typeface="+mn-cs"/>
              </a:defRPr>
            </a:lvl5pPr>
          </a:lstStyle>
          <a:p>
            <a:pPr lvl="0" algn="ctr">
              <a:lnSpc>
                <a:spcPts val="1500"/>
              </a:lnSpc>
            </a:pPr>
            <a:endParaRPr lang="en-CA"/>
          </a:p>
        </p:txBody>
      </p:sp>
      <p:sp>
        <p:nvSpPr>
          <p:cNvPr id="15" name="Content Placeholder 14">
            <a:extLst>
              <a:ext uri="{FF2B5EF4-FFF2-40B4-BE49-F238E27FC236}">
                <a16:creationId xmlns:a16="http://schemas.microsoft.com/office/drawing/2014/main" id="{26CE73D4-681C-426E-98D9-5285E4EC481D}"/>
              </a:ext>
            </a:extLst>
          </p:cNvPr>
          <p:cNvSpPr>
            <a:spLocks noGrp="1"/>
          </p:cNvSpPr>
          <p:nvPr>
            <p:ph sz="quarter" idx="11"/>
          </p:nvPr>
        </p:nvSpPr>
        <p:spPr>
          <a:xfrm>
            <a:off x="6268644" y="2432057"/>
            <a:ext cx="2016919" cy="1357313"/>
          </a:xfrm>
        </p:spPr>
        <p:txBody>
          <a:bodyPr/>
          <a:lstStyle/>
          <a:p>
            <a:pPr lvl="0"/>
            <a:endParaRPr lang="en-CA"/>
          </a:p>
        </p:txBody>
      </p:sp>
      <p:sp>
        <p:nvSpPr>
          <p:cNvPr id="17" name="Content Placeholder 16">
            <a:extLst>
              <a:ext uri="{FF2B5EF4-FFF2-40B4-BE49-F238E27FC236}">
                <a16:creationId xmlns:a16="http://schemas.microsoft.com/office/drawing/2014/main" id="{F713BF80-BBC4-49CC-8A41-2148933431D8}"/>
              </a:ext>
            </a:extLst>
          </p:cNvPr>
          <p:cNvSpPr>
            <a:spLocks noGrp="1"/>
          </p:cNvSpPr>
          <p:nvPr>
            <p:ph sz="quarter" idx="12"/>
          </p:nvPr>
        </p:nvSpPr>
        <p:spPr>
          <a:xfrm>
            <a:off x="5945983" y="4068770"/>
            <a:ext cx="3034904" cy="166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Slide Number Placeholder 1">
            <a:extLst>
              <a:ext uri="{FF2B5EF4-FFF2-40B4-BE49-F238E27FC236}">
                <a16:creationId xmlns:a16="http://schemas.microsoft.com/office/drawing/2014/main" id="{FA84BDAD-567F-40A7-A061-E253D2E93D4E}"/>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6174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Main text -20-pt bullete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A960B5-D8AC-4CF6-B101-E37ABE8DD8E3}"/>
              </a:ext>
            </a:extLst>
          </p:cNvPr>
          <p:cNvPicPr>
            <a:picLocks noChangeAspect="1"/>
          </p:cNvPicPr>
          <p:nvPr userDrawn="1"/>
        </p:nvPicPr>
        <p:blipFill>
          <a:blip r:embed="rId2"/>
          <a:stretch>
            <a:fillRect/>
          </a:stretch>
        </p:blipFill>
        <p:spPr>
          <a:xfrm>
            <a:off x="2695077" y="3295745"/>
            <a:ext cx="4439653" cy="744460"/>
          </a:xfrm>
          <a:prstGeom prst="rect">
            <a:avLst/>
          </a:prstGeom>
        </p:spPr>
      </p:pic>
      <p:sp>
        <p:nvSpPr>
          <p:cNvPr id="9" name="Title 1">
            <a:extLst>
              <a:ext uri="{FF2B5EF4-FFF2-40B4-BE49-F238E27FC236}">
                <a16:creationId xmlns:a16="http://schemas.microsoft.com/office/drawing/2014/main" id="{B47BFC95-4A67-4742-B72A-ED6D99C42CF1}"/>
              </a:ext>
            </a:extLst>
          </p:cNvPr>
          <p:cNvSpPr>
            <a:spLocks noGrp="1"/>
          </p:cNvSpPr>
          <p:nvPr>
            <p:ph type="title"/>
          </p:nvPr>
        </p:nvSpPr>
        <p:spPr>
          <a:xfrm>
            <a:off x="1371601" y="0"/>
            <a:ext cx="7200470" cy="1137300"/>
          </a:xfrm>
        </p:spPr>
        <p:txBody>
          <a:bodyPr>
            <a:normAutofit/>
          </a:bodyPr>
          <a:lstStyle/>
          <a:p>
            <a:endParaRPr lang="en-US"/>
          </a:p>
        </p:txBody>
      </p:sp>
      <p:cxnSp>
        <p:nvCxnSpPr>
          <p:cNvPr id="13" name="Straight Connector 12">
            <a:extLst>
              <a:ext uri="{FF2B5EF4-FFF2-40B4-BE49-F238E27FC236}">
                <a16:creationId xmlns:a16="http://schemas.microsoft.com/office/drawing/2014/main" id="{98FCADD7-D167-4574-B4FA-C12744BEA585}"/>
              </a:ext>
            </a:extLst>
          </p:cNvPr>
          <p:cNvCxnSpPr>
            <a:cxnSpLocks/>
          </p:cNvCxnSpPr>
          <p:nvPr userDrawn="1"/>
        </p:nvCxnSpPr>
        <p:spPr>
          <a:xfrm>
            <a:off x="4908834" y="4042879"/>
            <a:ext cx="0" cy="1448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B86FEFC-2BB1-43A5-930E-2629177C2F7C}"/>
              </a:ext>
            </a:extLst>
          </p:cNvPr>
          <p:cNvSpPr>
            <a:spLocks noGrp="1"/>
          </p:cNvSpPr>
          <p:nvPr>
            <p:ph sz="quarter" idx="12"/>
          </p:nvPr>
        </p:nvSpPr>
        <p:spPr>
          <a:xfrm>
            <a:off x="1371602" y="1646238"/>
            <a:ext cx="2105025" cy="309562"/>
          </a:xfrm>
        </p:spPr>
        <p:txBody>
          <a:bodyPr vert="horz" lIns="0" tIns="0" rIns="0" bIns="0" rtlCol="0">
            <a:noAutofit/>
          </a:bodyPr>
          <a:lstStyle>
            <a:lvl1pPr>
              <a:defRPr lang="en-US" smtClean="0">
                <a:solidFill>
                  <a:schemeClr val="tx2"/>
                </a:solidFill>
              </a:defRPr>
            </a:lvl1pPr>
            <a:lvl2pPr>
              <a:defRPr lang="en-US" smtClean="0"/>
            </a:lvl2pPr>
            <a:lvl3pPr>
              <a:defRPr lang="en-US" smtClean="0"/>
            </a:lvl3pPr>
            <a:lvl4pPr>
              <a:defRPr lang="en-US" smtClean="0"/>
            </a:lvl4pPr>
            <a:lvl5pPr>
              <a:defRPr lang="en-CA"/>
            </a:lvl5pPr>
          </a:lstStyle>
          <a:p>
            <a:pPr lvl="0">
              <a:spcBef>
                <a:spcPts val="750"/>
              </a:spcBef>
            </a:pPr>
            <a:endParaRPr lang="en-CA"/>
          </a:p>
        </p:txBody>
      </p:sp>
      <p:sp>
        <p:nvSpPr>
          <p:cNvPr id="15" name="Content Placeholder 14">
            <a:extLst>
              <a:ext uri="{FF2B5EF4-FFF2-40B4-BE49-F238E27FC236}">
                <a16:creationId xmlns:a16="http://schemas.microsoft.com/office/drawing/2014/main" id="{A64A5C3F-E2FD-4AC4-B261-0A0F4945F561}"/>
              </a:ext>
            </a:extLst>
          </p:cNvPr>
          <p:cNvSpPr>
            <a:spLocks noGrp="1"/>
          </p:cNvSpPr>
          <p:nvPr>
            <p:ph sz="quarter" idx="13"/>
          </p:nvPr>
        </p:nvSpPr>
        <p:spPr>
          <a:xfrm>
            <a:off x="1362077" y="2082800"/>
            <a:ext cx="7210425" cy="984250"/>
          </a:xfrm>
        </p:spPr>
        <p:txBody>
          <a:bodyPr/>
          <a:lstStyle/>
          <a:p>
            <a:pPr lvl="0"/>
            <a:endParaRPr lang="en-CA"/>
          </a:p>
        </p:txBody>
      </p:sp>
      <p:sp>
        <p:nvSpPr>
          <p:cNvPr id="17" name="Content Placeholder 16">
            <a:extLst>
              <a:ext uri="{FF2B5EF4-FFF2-40B4-BE49-F238E27FC236}">
                <a16:creationId xmlns:a16="http://schemas.microsoft.com/office/drawing/2014/main" id="{0B4BD24D-F100-4A50-893C-2814E4876520}"/>
              </a:ext>
            </a:extLst>
          </p:cNvPr>
          <p:cNvSpPr>
            <a:spLocks noGrp="1"/>
          </p:cNvSpPr>
          <p:nvPr>
            <p:ph sz="quarter" idx="14"/>
          </p:nvPr>
        </p:nvSpPr>
        <p:spPr>
          <a:xfrm>
            <a:off x="3101580" y="3413126"/>
            <a:ext cx="3626644" cy="228524"/>
          </a:xfrm>
          <a:noFill/>
        </p:spPr>
        <p:txBody>
          <a:bodyPr wrap="square" lIns="0" tIns="0" rIns="0" bIns="0" rtlCol="0">
            <a:spAutoFit/>
          </a:bodyPr>
          <a:lstStyle>
            <a:lvl1pPr>
              <a:defRPr lang="en-US" sz="1350" dirty="0" smtClean="0">
                <a:solidFill>
                  <a:schemeClr val="bg1"/>
                </a:solidFill>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19" name="Content Placeholder 18">
            <a:extLst>
              <a:ext uri="{FF2B5EF4-FFF2-40B4-BE49-F238E27FC236}">
                <a16:creationId xmlns:a16="http://schemas.microsoft.com/office/drawing/2014/main" id="{A9472886-0695-4442-870C-443F44B3A0C2}"/>
              </a:ext>
            </a:extLst>
          </p:cNvPr>
          <p:cNvSpPr>
            <a:spLocks noGrp="1"/>
          </p:cNvSpPr>
          <p:nvPr>
            <p:ph sz="quarter" idx="15"/>
          </p:nvPr>
        </p:nvSpPr>
        <p:spPr>
          <a:xfrm>
            <a:off x="3205166" y="4040194"/>
            <a:ext cx="1613297" cy="1450833"/>
          </a:xfrm>
          <a:noFill/>
        </p:spPr>
        <p:txBody>
          <a:bodyPr wrap="square" lIns="0" tIns="0" rIns="0" bIns="0" rtlCol="0">
            <a:noAutofit/>
          </a:bodyPr>
          <a:lstStyle>
            <a:lvl1pPr>
              <a:defRPr lang="en-US" smtClean="0">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21" name="Content Placeholder 20">
            <a:extLst>
              <a:ext uri="{FF2B5EF4-FFF2-40B4-BE49-F238E27FC236}">
                <a16:creationId xmlns:a16="http://schemas.microsoft.com/office/drawing/2014/main" id="{1507DC6D-4BF6-41FF-9642-1AF4FE6B7EA1}"/>
              </a:ext>
            </a:extLst>
          </p:cNvPr>
          <p:cNvSpPr>
            <a:spLocks noGrp="1"/>
          </p:cNvSpPr>
          <p:nvPr>
            <p:ph sz="quarter" idx="16"/>
          </p:nvPr>
        </p:nvSpPr>
        <p:spPr>
          <a:xfrm>
            <a:off x="4978006" y="4040188"/>
            <a:ext cx="1613297" cy="1448142"/>
          </a:xfrm>
          <a:noFill/>
        </p:spPr>
        <p:txBody>
          <a:bodyPr wrap="square" lIns="0" tIns="0" rIns="0" bIns="0" rtlCol="0">
            <a:noAutofit/>
          </a:bodyPr>
          <a:lstStyle>
            <a:lvl1pPr>
              <a:defRPr lang="en-US" smtClean="0">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lnSpc>
                <a:spcPct val="90000"/>
              </a:lnSpc>
            </a:pPr>
            <a:endParaRPr lang="en-CA"/>
          </a:p>
        </p:txBody>
      </p:sp>
      <p:sp>
        <p:nvSpPr>
          <p:cNvPr id="10" name="Slide Number Placeholder 1">
            <a:extLst>
              <a:ext uri="{FF2B5EF4-FFF2-40B4-BE49-F238E27FC236}">
                <a16:creationId xmlns:a16="http://schemas.microsoft.com/office/drawing/2014/main" id="{BE001279-09BD-4A0D-94D7-C75D5A9E5CCC}"/>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64009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Eligibility with priorit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4"/>
            <a:ext cx="7191375" cy="365125"/>
          </a:xfrm>
          <a:ln>
            <a:noFill/>
          </a:ln>
        </p:spPr>
        <p:txBody>
          <a:bodyPr>
            <a:noAutofit/>
          </a:bodyPr>
          <a:lstStyle>
            <a:lvl1pPr marL="0" indent="0">
              <a:spcBef>
                <a:spcPts val="0"/>
              </a:spcBef>
              <a:spcAft>
                <a:spcPts val="900"/>
              </a:spcAft>
              <a:buClr>
                <a:schemeClr val="tx1"/>
              </a:buClr>
              <a:buFont typeface="Arial" panose="020B0604020202020204" pitchFamily="34" charset="0"/>
              <a:buNone/>
              <a:tabLst/>
              <a:defRPr sz="1500">
                <a:solidFill>
                  <a:schemeClr val="bg2">
                    <a:lumMod val="50000"/>
                  </a:schemeClr>
                </a:solidFill>
              </a:defRPr>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4FFF7BCA-9AC7-4A46-B8C2-8C5645D01D21}"/>
              </a:ext>
            </a:extLst>
          </p:cNvPr>
          <p:cNvSpPr>
            <a:spLocks noGrp="1"/>
          </p:cNvSpPr>
          <p:nvPr>
            <p:ph type="body" sz="quarter" idx="12"/>
          </p:nvPr>
        </p:nvSpPr>
        <p:spPr>
          <a:xfrm>
            <a:off x="1371600"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80CF6C0F-6CBD-9F41-A29D-B353BB53A6F9}"/>
              </a:ext>
            </a:extLst>
          </p:cNvPr>
          <p:cNvSpPr>
            <a:spLocks noGrp="1"/>
          </p:cNvSpPr>
          <p:nvPr>
            <p:ph type="body" sz="quarter" idx="13"/>
          </p:nvPr>
        </p:nvSpPr>
        <p:spPr>
          <a:xfrm>
            <a:off x="3242945" y="3444403"/>
            <a:ext cx="1577340" cy="222858"/>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endParaRPr lang="en-US"/>
          </a:p>
        </p:txBody>
      </p:sp>
      <p:cxnSp>
        <p:nvCxnSpPr>
          <p:cNvPr id="17" name="Straight Connector 16">
            <a:extLst>
              <a:ext uri="{FF2B5EF4-FFF2-40B4-BE49-F238E27FC236}">
                <a16:creationId xmlns:a16="http://schemas.microsoft.com/office/drawing/2014/main" id="{D6E59C6C-7F17-0941-A97F-7DD761BABA78}"/>
              </a:ext>
            </a:extLst>
          </p:cNvPr>
          <p:cNvCxnSpPr/>
          <p:nvPr userDrawn="1"/>
        </p:nvCxnSpPr>
        <p:spPr>
          <a:xfrm>
            <a:off x="3087787"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6E3601-3F13-6A45-8C37-B90826D9506E}"/>
              </a:ext>
            </a:extLst>
          </p:cNvPr>
          <p:cNvCxnSpPr/>
          <p:nvPr userDrawn="1"/>
        </p:nvCxnSpPr>
        <p:spPr>
          <a:xfrm>
            <a:off x="4940844"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6DE5-B019-6247-959D-AF2E6F08E74F}"/>
              </a:ext>
            </a:extLst>
          </p:cNvPr>
          <p:cNvCxnSpPr/>
          <p:nvPr userDrawn="1"/>
        </p:nvCxnSpPr>
        <p:spPr>
          <a:xfrm>
            <a:off x="6791925"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941C175C-B348-4D57-A1F1-23C62AA92997}"/>
              </a:ext>
            </a:extLst>
          </p:cNvPr>
          <p:cNvGrpSpPr/>
          <p:nvPr userDrawn="1"/>
        </p:nvGrpSpPr>
        <p:grpSpPr>
          <a:xfrm>
            <a:off x="5408467" y="2208193"/>
            <a:ext cx="972464" cy="1189995"/>
            <a:chOff x="7230539" y="2238230"/>
            <a:chExt cx="1296619" cy="1189995"/>
          </a:xfrm>
        </p:grpSpPr>
        <p:sp>
          <p:nvSpPr>
            <p:cNvPr id="15" name="Oval 14">
              <a:extLst>
                <a:ext uri="{FF2B5EF4-FFF2-40B4-BE49-F238E27FC236}">
                  <a16:creationId xmlns:a16="http://schemas.microsoft.com/office/drawing/2014/main" id="{BC2EDB60-E069-4211-A938-5FFC7A0BBFA4}"/>
                </a:ext>
              </a:extLst>
            </p:cNvPr>
            <p:cNvSpPr/>
            <p:nvPr/>
          </p:nvSpPr>
          <p:spPr>
            <a:xfrm>
              <a:off x="7290949" y="2238230"/>
              <a:ext cx="1172863" cy="1172863"/>
            </a:xfrm>
            <a:prstGeom prst="ellipse">
              <a:avLst/>
            </a:prstGeom>
            <a:solidFill>
              <a:srgbClr val="DAE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2311C1C2-E382-401A-B7DD-C82BD38BE38A}"/>
                </a:ext>
              </a:extLst>
            </p:cNvPr>
            <p:cNvPicPr>
              <a:picLocks noChangeAspect="1"/>
            </p:cNvPicPr>
            <p:nvPr/>
          </p:nvPicPr>
          <p:blipFill>
            <a:blip r:embed="rId2"/>
            <a:stretch>
              <a:fillRect/>
            </a:stretch>
          </p:blipFill>
          <p:spPr>
            <a:xfrm>
              <a:off x="7230539" y="2461110"/>
              <a:ext cx="1296619" cy="967115"/>
            </a:xfrm>
            <a:prstGeom prst="rect">
              <a:avLst/>
            </a:prstGeom>
          </p:spPr>
        </p:pic>
      </p:grpSp>
      <p:pic>
        <p:nvPicPr>
          <p:cNvPr id="20" name="Picture 19">
            <a:extLst>
              <a:ext uri="{FF2B5EF4-FFF2-40B4-BE49-F238E27FC236}">
                <a16:creationId xmlns:a16="http://schemas.microsoft.com/office/drawing/2014/main" id="{A6D7DD53-F2FA-46A0-843A-87830CDE1EFB}"/>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54961"/>
          <a:stretch/>
        </p:blipFill>
        <p:spPr>
          <a:xfrm>
            <a:off x="3591596" y="2130552"/>
            <a:ext cx="886101" cy="1275846"/>
          </a:xfrm>
          <a:prstGeom prst="rect">
            <a:avLst/>
          </a:prstGeom>
        </p:spPr>
      </p:pic>
      <p:pic>
        <p:nvPicPr>
          <p:cNvPr id="21" name="Picture 20">
            <a:extLst>
              <a:ext uri="{FF2B5EF4-FFF2-40B4-BE49-F238E27FC236}">
                <a16:creationId xmlns:a16="http://schemas.microsoft.com/office/drawing/2014/main" id="{C2FC773F-50CA-4C03-934D-6D315DA10AC3}"/>
              </a:ext>
            </a:extLst>
          </p:cNvPr>
          <p:cNvPicPr>
            <a:picLocks noChangeAspect="1"/>
          </p:cNvPicPr>
          <p:nvPr userDrawn="1"/>
        </p:nvPicPr>
        <p:blipFill>
          <a:blip r:embed="rId4"/>
          <a:stretch>
            <a:fillRect/>
          </a:stretch>
        </p:blipFill>
        <p:spPr>
          <a:xfrm>
            <a:off x="7340071" y="2121408"/>
            <a:ext cx="884682" cy="1241660"/>
          </a:xfrm>
          <a:prstGeom prst="rect">
            <a:avLst/>
          </a:prstGeom>
        </p:spPr>
      </p:pic>
      <p:pic>
        <p:nvPicPr>
          <p:cNvPr id="22" name="Picture 21">
            <a:extLst>
              <a:ext uri="{FF2B5EF4-FFF2-40B4-BE49-F238E27FC236}">
                <a16:creationId xmlns:a16="http://schemas.microsoft.com/office/drawing/2014/main" id="{275390F0-3FD5-4D82-8746-180C7F3CF223}"/>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23128" r="4780"/>
          <a:stretch/>
        </p:blipFill>
        <p:spPr>
          <a:xfrm>
            <a:off x="1666636" y="2194567"/>
            <a:ext cx="891540" cy="1172863"/>
          </a:xfrm>
          <a:prstGeom prst="rect">
            <a:avLst/>
          </a:prstGeom>
        </p:spPr>
      </p:pic>
      <p:sp>
        <p:nvSpPr>
          <p:cNvPr id="23" name="Text Placeholder 4">
            <a:extLst>
              <a:ext uri="{FF2B5EF4-FFF2-40B4-BE49-F238E27FC236}">
                <a16:creationId xmlns:a16="http://schemas.microsoft.com/office/drawing/2014/main" id="{4B30DA97-3C29-4572-AA25-96A67EFE7045}"/>
              </a:ext>
            </a:extLst>
          </p:cNvPr>
          <p:cNvSpPr>
            <a:spLocks noGrp="1"/>
          </p:cNvSpPr>
          <p:nvPr>
            <p:ph type="body" sz="quarter" idx="14"/>
          </p:nvPr>
        </p:nvSpPr>
        <p:spPr>
          <a:xfrm>
            <a:off x="3241567" y="3685419"/>
            <a:ext cx="1577340" cy="206104"/>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26" name="Text Placeholder 4">
            <a:extLst>
              <a:ext uri="{FF2B5EF4-FFF2-40B4-BE49-F238E27FC236}">
                <a16:creationId xmlns:a16="http://schemas.microsoft.com/office/drawing/2014/main" id="{346F6EE7-A93D-48EE-9255-79041CB423A6}"/>
              </a:ext>
            </a:extLst>
          </p:cNvPr>
          <p:cNvSpPr>
            <a:spLocks noGrp="1"/>
          </p:cNvSpPr>
          <p:nvPr>
            <p:ph type="body" sz="quarter" idx="15"/>
          </p:nvPr>
        </p:nvSpPr>
        <p:spPr>
          <a:xfrm>
            <a:off x="3244324" y="3903871"/>
            <a:ext cx="1577340" cy="187367"/>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27" name="Text Placeholder 4">
            <a:extLst>
              <a:ext uri="{FF2B5EF4-FFF2-40B4-BE49-F238E27FC236}">
                <a16:creationId xmlns:a16="http://schemas.microsoft.com/office/drawing/2014/main" id="{60FD05B1-9C18-4B0C-B558-684F5B11DCDB}"/>
              </a:ext>
            </a:extLst>
          </p:cNvPr>
          <p:cNvSpPr>
            <a:spLocks noGrp="1"/>
          </p:cNvSpPr>
          <p:nvPr>
            <p:ph type="body" sz="quarter" idx="16"/>
          </p:nvPr>
        </p:nvSpPr>
        <p:spPr>
          <a:xfrm>
            <a:off x="3242945" y="4116179"/>
            <a:ext cx="1577340" cy="187367"/>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28" name="Text Placeholder 4">
            <a:extLst>
              <a:ext uri="{FF2B5EF4-FFF2-40B4-BE49-F238E27FC236}">
                <a16:creationId xmlns:a16="http://schemas.microsoft.com/office/drawing/2014/main" id="{7B1BCF23-220D-476C-8143-9EF2BF356765}"/>
              </a:ext>
            </a:extLst>
          </p:cNvPr>
          <p:cNvSpPr>
            <a:spLocks noGrp="1"/>
          </p:cNvSpPr>
          <p:nvPr>
            <p:ph type="body" sz="quarter" idx="17"/>
          </p:nvPr>
        </p:nvSpPr>
        <p:spPr>
          <a:xfrm>
            <a:off x="3241567" y="4318906"/>
            <a:ext cx="1577340" cy="187367"/>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33" name="Text Placeholder 4">
            <a:extLst>
              <a:ext uri="{FF2B5EF4-FFF2-40B4-BE49-F238E27FC236}">
                <a16:creationId xmlns:a16="http://schemas.microsoft.com/office/drawing/2014/main" id="{9195D23D-C205-4DAB-9EB3-3B6DEFA6785B}"/>
              </a:ext>
            </a:extLst>
          </p:cNvPr>
          <p:cNvSpPr>
            <a:spLocks noGrp="1"/>
          </p:cNvSpPr>
          <p:nvPr>
            <p:ph type="body" sz="quarter" idx="22"/>
          </p:nvPr>
        </p:nvSpPr>
        <p:spPr>
          <a:xfrm>
            <a:off x="3241567" y="4522106"/>
            <a:ext cx="1577340" cy="187367"/>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34" name="Text Placeholder 4">
            <a:extLst>
              <a:ext uri="{FF2B5EF4-FFF2-40B4-BE49-F238E27FC236}">
                <a16:creationId xmlns:a16="http://schemas.microsoft.com/office/drawing/2014/main" id="{50507B96-00F3-4D10-9B7B-22936466E340}"/>
              </a:ext>
            </a:extLst>
          </p:cNvPr>
          <p:cNvSpPr>
            <a:spLocks noGrp="1"/>
          </p:cNvSpPr>
          <p:nvPr>
            <p:ph type="body" sz="quarter" idx="23"/>
          </p:nvPr>
        </p:nvSpPr>
        <p:spPr>
          <a:xfrm>
            <a:off x="3246329" y="4725306"/>
            <a:ext cx="1577340" cy="187367"/>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35" name="Text Placeholder 4">
            <a:extLst>
              <a:ext uri="{FF2B5EF4-FFF2-40B4-BE49-F238E27FC236}">
                <a16:creationId xmlns:a16="http://schemas.microsoft.com/office/drawing/2014/main" id="{FA7D91B8-CCB4-4941-A02B-B94A6B481DDF}"/>
              </a:ext>
            </a:extLst>
          </p:cNvPr>
          <p:cNvSpPr>
            <a:spLocks noGrp="1"/>
          </p:cNvSpPr>
          <p:nvPr>
            <p:ph type="body" sz="quarter" idx="24"/>
          </p:nvPr>
        </p:nvSpPr>
        <p:spPr>
          <a:xfrm>
            <a:off x="5066927" y="3459827"/>
            <a:ext cx="1577340" cy="187367"/>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36" name="Text Placeholder 4">
            <a:extLst>
              <a:ext uri="{FF2B5EF4-FFF2-40B4-BE49-F238E27FC236}">
                <a16:creationId xmlns:a16="http://schemas.microsoft.com/office/drawing/2014/main" id="{FA966AA9-5F4F-4DED-8DDE-AE07900388F4}"/>
              </a:ext>
            </a:extLst>
          </p:cNvPr>
          <p:cNvSpPr>
            <a:spLocks noGrp="1"/>
          </p:cNvSpPr>
          <p:nvPr>
            <p:ph type="body" sz="quarter" idx="25"/>
          </p:nvPr>
        </p:nvSpPr>
        <p:spPr>
          <a:xfrm>
            <a:off x="6994730" y="3454022"/>
            <a:ext cx="1577340" cy="187367"/>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37" name="Text Placeholder 4">
            <a:extLst>
              <a:ext uri="{FF2B5EF4-FFF2-40B4-BE49-F238E27FC236}">
                <a16:creationId xmlns:a16="http://schemas.microsoft.com/office/drawing/2014/main" id="{14823BDF-AFF3-4EE8-9F29-6DE8E7E70491}"/>
              </a:ext>
            </a:extLst>
          </p:cNvPr>
          <p:cNvSpPr>
            <a:spLocks noGrp="1"/>
          </p:cNvSpPr>
          <p:nvPr>
            <p:ph type="body" sz="quarter" idx="20"/>
          </p:nvPr>
        </p:nvSpPr>
        <p:spPr>
          <a:xfrm>
            <a:off x="1371602" y="5212087"/>
            <a:ext cx="7191375" cy="365125"/>
          </a:xfrm>
          <a:ln>
            <a:noFill/>
          </a:ln>
        </p:spPr>
        <p:txBody>
          <a:bodyPr>
            <a:noAutofit/>
          </a:bodyPr>
          <a:lstStyle>
            <a:lvl1pPr marL="0" indent="0" algn="ctr">
              <a:spcBef>
                <a:spcPts val="0"/>
              </a:spcBef>
              <a:spcAft>
                <a:spcPts val="900"/>
              </a:spcAft>
              <a:buClr>
                <a:schemeClr val="tx1"/>
              </a:buClr>
              <a:buFont typeface="Arial" panose="020B0604020202020204" pitchFamily="34" charset="0"/>
              <a:buNone/>
              <a:tabLst/>
              <a:defRPr sz="1050"/>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38" name="Text Placeholder 4">
            <a:extLst>
              <a:ext uri="{FF2B5EF4-FFF2-40B4-BE49-F238E27FC236}">
                <a16:creationId xmlns:a16="http://schemas.microsoft.com/office/drawing/2014/main" id="{40F2C014-2E14-4547-8809-1B53CB29BD14}"/>
              </a:ext>
            </a:extLst>
          </p:cNvPr>
          <p:cNvSpPr>
            <a:spLocks noGrp="1"/>
          </p:cNvSpPr>
          <p:nvPr>
            <p:ph type="body" sz="quarter" idx="21"/>
          </p:nvPr>
        </p:nvSpPr>
        <p:spPr>
          <a:xfrm>
            <a:off x="1371603" y="5590834"/>
            <a:ext cx="7200469" cy="915844"/>
          </a:xfrm>
          <a:ln>
            <a:noFill/>
          </a:ln>
        </p:spPr>
        <p:txBody>
          <a:bodyPr numCol="4" spcCol="91440">
            <a:noAutofit/>
          </a:bodyPr>
          <a:lstStyle>
            <a:lvl1pPr marL="128588" indent="-128588" algn="l">
              <a:lnSpc>
                <a:spcPct val="100000"/>
              </a:lnSpc>
              <a:spcBef>
                <a:spcPts val="0"/>
              </a:spcBef>
              <a:spcAft>
                <a:spcPts val="75"/>
              </a:spcAft>
              <a:buClr>
                <a:schemeClr val="tx1"/>
              </a:buClr>
              <a:buFont typeface="Arial" panose="020B0604020202020204" pitchFamily="34" charset="0"/>
              <a:buChar char="•"/>
              <a:tabLst/>
              <a:defRPr sz="825" b="0">
                <a:solidFill>
                  <a:schemeClr val="bg2">
                    <a:lumMod val="50000"/>
                  </a:schemeClr>
                </a:solidFill>
              </a:defRPr>
            </a:lvl1pPr>
            <a:lvl2pPr marL="214313" indent="-121444" algn="l">
              <a:lnSpc>
                <a:spcPct val="100000"/>
              </a:lnSpc>
              <a:spcAft>
                <a:spcPts val="75"/>
              </a:spcAft>
              <a:buClr>
                <a:schemeClr val="tx1"/>
              </a:buClr>
              <a:tabLst/>
              <a:defRPr sz="825">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537071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Eligibility with priorit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4"/>
            <a:ext cx="7191375" cy="365125"/>
          </a:xfrm>
          <a:ln>
            <a:noFill/>
          </a:ln>
        </p:spPr>
        <p:txBody>
          <a:bodyPr>
            <a:noAutofit/>
          </a:bodyPr>
          <a:lstStyle>
            <a:lvl1pPr marL="0" indent="0">
              <a:spcBef>
                <a:spcPts val="0"/>
              </a:spcBef>
              <a:spcAft>
                <a:spcPts val="900"/>
              </a:spcAft>
              <a:buClr>
                <a:schemeClr val="tx1"/>
              </a:buClr>
              <a:buFont typeface="Arial" panose="020B0604020202020204" pitchFamily="34" charset="0"/>
              <a:buNone/>
              <a:tabLst/>
              <a:defRPr sz="1500">
                <a:solidFill>
                  <a:schemeClr val="bg2">
                    <a:lumMod val="50000"/>
                  </a:schemeClr>
                </a:solidFill>
              </a:defRPr>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4FFF7BCA-9AC7-4A46-B8C2-8C5645D01D21}"/>
              </a:ext>
            </a:extLst>
          </p:cNvPr>
          <p:cNvSpPr>
            <a:spLocks noGrp="1"/>
          </p:cNvSpPr>
          <p:nvPr>
            <p:ph type="body" sz="quarter" idx="12"/>
          </p:nvPr>
        </p:nvSpPr>
        <p:spPr>
          <a:xfrm>
            <a:off x="1371600"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80CF6C0F-6CBD-9F41-A29D-B353BB53A6F9}"/>
              </a:ext>
            </a:extLst>
          </p:cNvPr>
          <p:cNvSpPr>
            <a:spLocks noGrp="1"/>
          </p:cNvSpPr>
          <p:nvPr>
            <p:ph type="body" sz="quarter" idx="13"/>
          </p:nvPr>
        </p:nvSpPr>
        <p:spPr>
          <a:xfrm>
            <a:off x="324294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endParaRPr lang="en-US"/>
          </a:p>
        </p:txBody>
      </p:sp>
      <p:cxnSp>
        <p:nvCxnSpPr>
          <p:cNvPr id="17" name="Straight Connector 16">
            <a:extLst>
              <a:ext uri="{FF2B5EF4-FFF2-40B4-BE49-F238E27FC236}">
                <a16:creationId xmlns:a16="http://schemas.microsoft.com/office/drawing/2014/main" id="{D6E59C6C-7F17-0941-A97F-7DD761BABA78}"/>
              </a:ext>
            </a:extLst>
          </p:cNvPr>
          <p:cNvCxnSpPr/>
          <p:nvPr userDrawn="1"/>
        </p:nvCxnSpPr>
        <p:spPr>
          <a:xfrm>
            <a:off x="3087787"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6E3601-3F13-6A45-8C37-B90826D9506E}"/>
              </a:ext>
            </a:extLst>
          </p:cNvPr>
          <p:cNvCxnSpPr/>
          <p:nvPr userDrawn="1"/>
        </p:nvCxnSpPr>
        <p:spPr>
          <a:xfrm>
            <a:off x="4940844"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6DE5-B019-6247-959D-AF2E6F08E74F}"/>
              </a:ext>
            </a:extLst>
          </p:cNvPr>
          <p:cNvCxnSpPr/>
          <p:nvPr userDrawn="1"/>
        </p:nvCxnSpPr>
        <p:spPr>
          <a:xfrm>
            <a:off x="6791925"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D241AD8-C44D-4285-A5AE-3355A960C28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54961"/>
          <a:stretch/>
        </p:blipFill>
        <p:spPr>
          <a:xfrm>
            <a:off x="3591596" y="2130552"/>
            <a:ext cx="886101" cy="1275846"/>
          </a:xfrm>
          <a:prstGeom prst="rect">
            <a:avLst/>
          </a:prstGeom>
        </p:spPr>
      </p:pic>
      <p:pic>
        <p:nvPicPr>
          <p:cNvPr id="15" name="Picture 14">
            <a:extLst>
              <a:ext uri="{FF2B5EF4-FFF2-40B4-BE49-F238E27FC236}">
                <a16:creationId xmlns:a16="http://schemas.microsoft.com/office/drawing/2014/main" id="{363A7574-89A7-4A0B-A9E3-D818368053B8}"/>
              </a:ext>
            </a:extLst>
          </p:cNvPr>
          <p:cNvPicPr>
            <a:picLocks noChangeAspect="1"/>
          </p:cNvPicPr>
          <p:nvPr userDrawn="1"/>
        </p:nvPicPr>
        <p:blipFill>
          <a:blip r:embed="rId3"/>
          <a:stretch>
            <a:fillRect/>
          </a:stretch>
        </p:blipFill>
        <p:spPr>
          <a:xfrm>
            <a:off x="7340071" y="2121408"/>
            <a:ext cx="884682" cy="1241660"/>
          </a:xfrm>
          <a:prstGeom prst="rect">
            <a:avLst/>
          </a:prstGeom>
        </p:spPr>
      </p:pic>
      <p:pic>
        <p:nvPicPr>
          <p:cNvPr id="16" name="Picture 15">
            <a:extLst>
              <a:ext uri="{FF2B5EF4-FFF2-40B4-BE49-F238E27FC236}">
                <a16:creationId xmlns:a16="http://schemas.microsoft.com/office/drawing/2014/main" id="{502F20AC-5DC2-4230-98BD-3FF938DA9397}"/>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3128" r="4780"/>
          <a:stretch/>
        </p:blipFill>
        <p:spPr>
          <a:xfrm>
            <a:off x="1666636" y="2194567"/>
            <a:ext cx="891540" cy="1172863"/>
          </a:xfrm>
          <a:prstGeom prst="rect">
            <a:avLst/>
          </a:prstGeom>
        </p:spPr>
      </p:pic>
      <p:grpSp>
        <p:nvGrpSpPr>
          <p:cNvPr id="20" name="Group 19">
            <a:extLst>
              <a:ext uri="{FF2B5EF4-FFF2-40B4-BE49-F238E27FC236}">
                <a16:creationId xmlns:a16="http://schemas.microsoft.com/office/drawing/2014/main" id="{07B1F8FE-E7ED-4A48-87F4-69932E7987FC}"/>
              </a:ext>
            </a:extLst>
          </p:cNvPr>
          <p:cNvGrpSpPr/>
          <p:nvPr userDrawn="1"/>
        </p:nvGrpSpPr>
        <p:grpSpPr>
          <a:xfrm>
            <a:off x="5468212" y="2176272"/>
            <a:ext cx="891540" cy="1188720"/>
            <a:chOff x="7290949" y="2222373"/>
            <a:chExt cx="1188720" cy="1188720"/>
          </a:xfrm>
        </p:grpSpPr>
        <p:sp>
          <p:nvSpPr>
            <p:cNvPr id="21" name="Oval 20">
              <a:extLst>
                <a:ext uri="{FF2B5EF4-FFF2-40B4-BE49-F238E27FC236}">
                  <a16:creationId xmlns:a16="http://schemas.microsoft.com/office/drawing/2014/main" id="{C5A2A9B0-D3BB-4FC4-88C8-E728AB5EAF0B}"/>
                </a:ext>
              </a:extLst>
            </p:cNvPr>
            <p:cNvSpPr/>
            <p:nvPr/>
          </p:nvSpPr>
          <p:spPr>
            <a:xfrm>
              <a:off x="7290949" y="2238230"/>
              <a:ext cx="1172863" cy="1172863"/>
            </a:xfrm>
            <a:prstGeom prst="ellipse">
              <a:avLst/>
            </a:prstGeom>
            <a:solidFill>
              <a:srgbClr val="DAE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 name="Picture 21" descr="A picture containing seat, furniture&#10;&#10;Description automatically generated">
              <a:extLst>
                <a:ext uri="{FF2B5EF4-FFF2-40B4-BE49-F238E27FC236}">
                  <a16:creationId xmlns:a16="http://schemas.microsoft.com/office/drawing/2014/main" id="{5322B097-B610-4E5B-B2AD-FCEC39885661}"/>
                </a:ext>
              </a:extLst>
            </p:cNvPr>
            <p:cNvPicPr>
              <a:picLocks noChangeAspect="1"/>
            </p:cNvPicPr>
            <p:nvPr/>
          </p:nvPicPr>
          <p:blipFill rotWithShape="1">
            <a:blip r:embed="rId5"/>
            <a:srcRect l="37280" t="28807" r="51047" b="56086"/>
            <a:stretch/>
          </p:blipFill>
          <p:spPr>
            <a:xfrm>
              <a:off x="7290949" y="2222373"/>
              <a:ext cx="1188720" cy="1188720"/>
            </a:xfrm>
            <a:prstGeom prst="ellipse">
              <a:avLst/>
            </a:prstGeom>
          </p:spPr>
        </p:pic>
      </p:grpSp>
      <p:sp>
        <p:nvSpPr>
          <p:cNvPr id="31" name="Text Placeholder 4">
            <a:extLst>
              <a:ext uri="{FF2B5EF4-FFF2-40B4-BE49-F238E27FC236}">
                <a16:creationId xmlns:a16="http://schemas.microsoft.com/office/drawing/2014/main" id="{01AF65E0-BC5F-4722-9DAD-0E6D04E118CC}"/>
              </a:ext>
            </a:extLst>
          </p:cNvPr>
          <p:cNvSpPr>
            <a:spLocks noGrp="1"/>
          </p:cNvSpPr>
          <p:nvPr>
            <p:ph type="body" sz="quarter" idx="14"/>
          </p:nvPr>
        </p:nvSpPr>
        <p:spPr>
          <a:xfrm>
            <a:off x="3242945" y="3820551"/>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endParaRPr lang="en-US"/>
          </a:p>
        </p:txBody>
      </p:sp>
      <p:sp>
        <p:nvSpPr>
          <p:cNvPr id="32" name="Text Placeholder 4">
            <a:extLst>
              <a:ext uri="{FF2B5EF4-FFF2-40B4-BE49-F238E27FC236}">
                <a16:creationId xmlns:a16="http://schemas.microsoft.com/office/drawing/2014/main" id="{DBDC0616-CDD9-4E0F-AC47-42C839DD9714}"/>
              </a:ext>
            </a:extLst>
          </p:cNvPr>
          <p:cNvSpPr>
            <a:spLocks noGrp="1"/>
          </p:cNvSpPr>
          <p:nvPr>
            <p:ph type="body" sz="quarter" idx="15"/>
          </p:nvPr>
        </p:nvSpPr>
        <p:spPr>
          <a:xfrm>
            <a:off x="3242945" y="4196693"/>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endParaRPr lang="en-US"/>
          </a:p>
        </p:txBody>
      </p:sp>
      <p:sp>
        <p:nvSpPr>
          <p:cNvPr id="33" name="Text Placeholder 4">
            <a:extLst>
              <a:ext uri="{FF2B5EF4-FFF2-40B4-BE49-F238E27FC236}">
                <a16:creationId xmlns:a16="http://schemas.microsoft.com/office/drawing/2014/main" id="{D0AEFDE3-853B-4353-96F6-4F87FEB6A392}"/>
              </a:ext>
            </a:extLst>
          </p:cNvPr>
          <p:cNvSpPr>
            <a:spLocks noGrp="1"/>
          </p:cNvSpPr>
          <p:nvPr>
            <p:ph type="body" sz="quarter" idx="16"/>
          </p:nvPr>
        </p:nvSpPr>
        <p:spPr>
          <a:xfrm>
            <a:off x="3242945" y="4572835"/>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endParaRPr lang="en-US"/>
          </a:p>
        </p:txBody>
      </p:sp>
      <p:sp>
        <p:nvSpPr>
          <p:cNvPr id="34" name="Text Placeholder 4">
            <a:extLst>
              <a:ext uri="{FF2B5EF4-FFF2-40B4-BE49-F238E27FC236}">
                <a16:creationId xmlns:a16="http://schemas.microsoft.com/office/drawing/2014/main" id="{B4AEA010-E71C-4CB2-BA8B-827B5F4D4318}"/>
              </a:ext>
            </a:extLst>
          </p:cNvPr>
          <p:cNvSpPr>
            <a:spLocks noGrp="1"/>
          </p:cNvSpPr>
          <p:nvPr>
            <p:ph type="body" sz="quarter" idx="17"/>
          </p:nvPr>
        </p:nvSpPr>
        <p:spPr>
          <a:xfrm>
            <a:off x="3242945" y="4970002"/>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endParaRPr lang="en-US"/>
          </a:p>
        </p:txBody>
      </p:sp>
      <p:sp>
        <p:nvSpPr>
          <p:cNvPr id="35" name="Text Placeholder 4">
            <a:extLst>
              <a:ext uri="{FF2B5EF4-FFF2-40B4-BE49-F238E27FC236}">
                <a16:creationId xmlns:a16="http://schemas.microsoft.com/office/drawing/2014/main" id="{D24B3940-861C-4B81-BA74-3F7A30D315FF}"/>
              </a:ext>
            </a:extLst>
          </p:cNvPr>
          <p:cNvSpPr>
            <a:spLocks noGrp="1"/>
          </p:cNvSpPr>
          <p:nvPr>
            <p:ph type="body" sz="quarter" idx="18"/>
          </p:nvPr>
        </p:nvSpPr>
        <p:spPr>
          <a:xfrm>
            <a:off x="5061404" y="3463862"/>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endParaRPr lang="en-US"/>
          </a:p>
        </p:txBody>
      </p:sp>
      <p:sp>
        <p:nvSpPr>
          <p:cNvPr id="36" name="Text Placeholder 4">
            <a:extLst>
              <a:ext uri="{FF2B5EF4-FFF2-40B4-BE49-F238E27FC236}">
                <a16:creationId xmlns:a16="http://schemas.microsoft.com/office/drawing/2014/main" id="{2EEEEB4E-D3F3-4763-AA1C-1A96B9040FB9}"/>
              </a:ext>
            </a:extLst>
          </p:cNvPr>
          <p:cNvSpPr>
            <a:spLocks noGrp="1"/>
          </p:cNvSpPr>
          <p:nvPr>
            <p:ph type="body" sz="quarter" idx="19"/>
          </p:nvPr>
        </p:nvSpPr>
        <p:spPr>
          <a:xfrm>
            <a:off x="6983730" y="3465378"/>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endParaRPr lang="en-US"/>
          </a:p>
        </p:txBody>
      </p:sp>
      <p:sp>
        <p:nvSpPr>
          <p:cNvPr id="37" name="Text Placeholder 4">
            <a:extLst>
              <a:ext uri="{FF2B5EF4-FFF2-40B4-BE49-F238E27FC236}">
                <a16:creationId xmlns:a16="http://schemas.microsoft.com/office/drawing/2014/main" id="{4959D4B7-B0D1-479A-BFF4-6AA82AAF0F11}"/>
              </a:ext>
            </a:extLst>
          </p:cNvPr>
          <p:cNvSpPr>
            <a:spLocks noGrp="1"/>
          </p:cNvSpPr>
          <p:nvPr>
            <p:ph type="body" sz="quarter" idx="20"/>
          </p:nvPr>
        </p:nvSpPr>
        <p:spPr>
          <a:xfrm>
            <a:off x="1371602" y="5212087"/>
            <a:ext cx="7191375" cy="365125"/>
          </a:xfrm>
          <a:ln>
            <a:noFill/>
          </a:ln>
        </p:spPr>
        <p:txBody>
          <a:bodyPr>
            <a:noAutofit/>
          </a:bodyPr>
          <a:lstStyle>
            <a:lvl1pPr marL="0" indent="0" algn="ctr">
              <a:spcBef>
                <a:spcPts val="0"/>
              </a:spcBef>
              <a:spcAft>
                <a:spcPts val="900"/>
              </a:spcAft>
              <a:buClr>
                <a:schemeClr val="tx1"/>
              </a:buClr>
              <a:buFont typeface="Arial" panose="020B0604020202020204" pitchFamily="34" charset="0"/>
              <a:buNone/>
              <a:tabLst/>
              <a:defRPr sz="1050"/>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38" name="Text Placeholder 4">
            <a:extLst>
              <a:ext uri="{FF2B5EF4-FFF2-40B4-BE49-F238E27FC236}">
                <a16:creationId xmlns:a16="http://schemas.microsoft.com/office/drawing/2014/main" id="{F5FBC6AE-8E92-4315-BD87-AEEBF94C6889}"/>
              </a:ext>
            </a:extLst>
          </p:cNvPr>
          <p:cNvSpPr>
            <a:spLocks noGrp="1"/>
          </p:cNvSpPr>
          <p:nvPr>
            <p:ph type="body" sz="quarter" idx="21"/>
          </p:nvPr>
        </p:nvSpPr>
        <p:spPr>
          <a:xfrm>
            <a:off x="1371603" y="5590834"/>
            <a:ext cx="7200469" cy="915844"/>
          </a:xfrm>
          <a:ln>
            <a:noFill/>
          </a:ln>
        </p:spPr>
        <p:txBody>
          <a:bodyPr numCol="4" spcCol="91440">
            <a:noAutofit/>
          </a:bodyPr>
          <a:lstStyle>
            <a:lvl1pPr marL="128588" indent="-128588" algn="l">
              <a:lnSpc>
                <a:spcPct val="100000"/>
              </a:lnSpc>
              <a:spcBef>
                <a:spcPts val="0"/>
              </a:spcBef>
              <a:spcAft>
                <a:spcPts val="75"/>
              </a:spcAft>
              <a:buClr>
                <a:schemeClr val="tx1"/>
              </a:buClr>
              <a:buFont typeface="Arial" panose="020B0604020202020204" pitchFamily="34" charset="0"/>
              <a:buChar char="•"/>
              <a:tabLst/>
              <a:defRPr sz="825" b="0">
                <a:solidFill>
                  <a:schemeClr val="bg2">
                    <a:lumMod val="50000"/>
                  </a:schemeClr>
                </a:solidFill>
              </a:defRPr>
            </a:lvl1pPr>
            <a:lvl2pPr marL="214313" indent="-121444" algn="l">
              <a:lnSpc>
                <a:spcPct val="100000"/>
              </a:lnSpc>
              <a:spcAft>
                <a:spcPts val="75"/>
              </a:spcAft>
              <a:buClr>
                <a:schemeClr val="tx1"/>
              </a:buClr>
              <a:tabLst/>
              <a:defRPr sz="825">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39" name="Slide Number Placeholder 1">
            <a:extLst>
              <a:ext uri="{FF2B5EF4-FFF2-40B4-BE49-F238E27FC236}">
                <a16:creationId xmlns:a16="http://schemas.microsoft.com/office/drawing/2014/main" id="{F68E1F5F-7224-4A40-B26E-09D09EB32F5F}"/>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9266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Eligibility with priority">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4"/>
            <a:ext cx="7191375" cy="365125"/>
          </a:xfrm>
          <a:ln>
            <a:noFill/>
          </a:ln>
        </p:spPr>
        <p:txBody>
          <a:bodyPr>
            <a:noAutofit/>
          </a:bodyPr>
          <a:lstStyle>
            <a:lvl1pPr marL="0" indent="0">
              <a:spcBef>
                <a:spcPts val="0"/>
              </a:spcBef>
              <a:spcAft>
                <a:spcPts val="900"/>
              </a:spcAft>
              <a:buClr>
                <a:schemeClr val="tx1"/>
              </a:buClr>
              <a:buFont typeface="Arial" panose="020B0604020202020204" pitchFamily="34" charset="0"/>
              <a:buNone/>
              <a:tabLst/>
              <a:defRPr sz="1500">
                <a:solidFill>
                  <a:schemeClr val="bg2">
                    <a:lumMod val="50000"/>
                  </a:schemeClr>
                </a:solidFill>
              </a:defRPr>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4FFF7BCA-9AC7-4A46-B8C2-8C5645D01D21}"/>
              </a:ext>
            </a:extLst>
          </p:cNvPr>
          <p:cNvSpPr>
            <a:spLocks noGrp="1"/>
          </p:cNvSpPr>
          <p:nvPr>
            <p:ph type="body" sz="quarter" idx="12"/>
          </p:nvPr>
        </p:nvSpPr>
        <p:spPr>
          <a:xfrm>
            <a:off x="1371600"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80CF6C0F-6CBD-9F41-A29D-B353BB53A6F9}"/>
              </a:ext>
            </a:extLst>
          </p:cNvPr>
          <p:cNvSpPr>
            <a:spLocks noGrp="1"/>
          </p:cNvSpPr>
          <p:nvPr>
            <p:ph type="body" sz="quarter" idx="13"/>
          </p:nvPr>
        </p:nvSpPr>
        <p:spPr>
          <a:xfrm>
            <a:off x="324294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9" name="Text Placeholder 4">
            <a:extLst>
              <a:ext uri="{FF2B5EF4-FFF2-40B4-BE49-F238E27FC236}">
                <a16:creationId xmlns:a16="http://schemas.microsoft.com/office/drawing/2014/main" id="{94A723F2-707D-F542-A298-B9A3FD5B23F0}"/>
              </a:ext>
            </a:extLst>
          </p:cNvPr>
          <p:cNvSpPr>
            <a:spLocks noGrp="1"/>
          </p:cNvSpPr>
          <p:nvPr>
            <p:ph type="body" sz="quarter" idx="14"/>
          </p:nvPr>
        </p:nvSpPr>
        <p:spPr>
          <a:xfrm>
            <a:off x="5114291"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246C779D-348C-254D-A399-E603D36F2CBA}"/>
              </a:ext>
            </a:extLst>
          </p:cNvPr>
          <p:cNvSpPr>
            <a:spLocks noGrp="1"/>
          </p:cNvSpPr>
          <p:nvPr>
            <p:ph type="body" sz="quarter" idx="15"/>
          </p:nvPr>
        </p:nvSpPr>
        <p:spPr>
          <a:xfrm>
            <a:off x="698563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D6E59C6C-7F17-0941-A97F-7DD761BABA78}"/>
              </a:ext>
            </a:extLst>
          </p:cNvPr>
          <p:cNvCxnSpPr/>
          <p:nvPr userDrawn="1"/>
        </p:nvCxnSpPr>
        <p:spPr>
          <a:xfrm>
            <a:off x="3087787"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6E3601-3F13-6A45-8C37-B90826D9506E}"/>
              </a:ext>
            </a:extLst>
          </p:cNvPr>
          <p:cNvCxnSpPr/>
          <p:nvPr userDrawn="1"/>
        </p:nvCxnSpPr>
        <p:spPr>
          <a:xfrm>
            <a:off x="4940844"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6DE5-B019-6247-959D-AF2E6F08E74F}"/>
              </a:ext>
            </a:extLst>
          </p:cNvPr>
          <p:cNvCxnSpPr/>
          <p:nvPr userDrawn="1"/>
        </p:nvCxnSpPr>
        <p:spPr>
          <a:xfrm>
            <a:off x="6791925" y="2717206"/>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DCEA9932-A551-A244-9E3B-D8B6C197C131}"/>
              </a:ext>
            </a:extLst>
          </p:cNvPr>
          <p:cNvSpPr>
            <a:spLocks noGrp="1"/>
          </p:cNvSpPr>
          <p:nvPr>
            <p:ph type="body" sz="quarter" idx="16"/>
          </p:nvPr>
        </p:nvSpPr>
        <p:spPr>
          <a:xfrm>
            <a:off x="1371602" y="5212087"/>
            <a:ext cx="7191375" cy="365125"/>
          </a:xfrm>
          <a:ln>
            <a:noFill/>
          </a:ln>
        </p:spPr>
        <p:txBody>
          <a:bodyPr>
            <a:noAutofit/>
          </a:bodyPr>
          <a:lstStyle>
            <a:lvl1pPr marL="0" indent="0" algn="ctr">
              <a:spcBef>
                <a:spcPts val="0"/>
              </a:spcBef>
              <a:spcAft>
                <a:spcPts val="900"/>
              </a:spcAft>
              <a:buClr>
                <a:schemeClr val="tx1"/>
              </a:buClr>
              <a:buFont typeface="Arial" panose="020B0604020202020204" pitchFamily="34" charset="0"/>
              <a:buNone/>
              <a:tabLst/>
              <a:defRPr sz="1050"/>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25" name="Text Placeholder 4">
            <a:extLst>
              <a:ext uri="{FF2B5EF4-FFF2-40B4-BE49-F238E27FC236}">
                <a16:creationId xmlns:a16="http://schemas.microsoft.com/office/drawing/2014/main" id="{71E332E1-AD3A-AA46-A55E-EAD016EB66B3}"/>
              </a:ext>
            </a:extLst>
          </p:cNvPr>
          <p:cNvSpPr>
            <a:spLocks noGrp="1"/>
          </p:cNvSpPr>
          <p:nvPr>
            <p:ph type="body" sz="quarter" idx="17"/>
          </p:nvPr>
        </p:nvSpPr>
        <p:spPr>
          <a:xfrm>
            <a:off x="1371603" y="5590834"/>
            <a:ext cx="7200469" cy="915844"/>
          </a:xfrm>
          <a:ln>
            <a:noFill/>
          </a:ln>
        </p:spPr>
        <p:txBody>
          <a:bodyPr numCol="4" spcCol="91440">
            <a:noAutofit/>
          </a:bodyPr>
          <a:lstStyle>
            <a:lvl1pPr marL="128588" indent="-128588" algn="l">
              <a:lnSpc>
                <a:spcPct val="100000"/>
              </a:lnSpc>
              <a:spcBef>
                <a:spcPts val="0"/>
              </a:spcBef>
              <a:spcAft>
                <a:spcPts val="75"/>
              </a:spcAft>
              <a:buClr>
                <a:schemeClr val="tx1"/>
              </a:buClr>
              <a:buFont typeface="Arial" panose="020B0604020202020204" pitchFamily="34" charset="0"/>
              <a:buChar char="•"/>
              <a:tabLst/>
              <a:defRPr sz="825" b="0">
                <a:solidFill>
                  <a:schemeClr val="bg2">
                    <a:lumMod val="50000"/>
                  </a:schemeClr>
                </a:solidFill>
              </a:defRPr>
            </a:lvl1pPr>
            <a:lvl2pPr marL="214313" indent="-121444" algn="l">
              <a:lnSpc>
                <a:spcPct val="100000"/>
              </a:lnSpc>
              <a:spcAft>
                <a:spcPts val="75"/>
              </a:spcAft>
              <a:buClr>
                <a:schemeClr val="tx1"/>
              </a:buClr>
              <a:tabLst/>
              <a:defRPr sz="825">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pic>
        <p:nvPicPr>
          <p:cNvPr id="49" name="Picture 48">
            <a:extLst>
              <a:ext uri="{FF2B5EF4-FFF2-40B4-BE49-F238E27FC236}">
                <a16:creationId xmlns:a16="http://schemas.microsoft.com/office/drawing/2014/main" id="{5D65106C-15A9-41A8-8734-5EC309AD1D1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128" r="4780"/>
          <a:stretch/>
        </p:blipFill>
        <p:spPr>
          <a:xfrm>
            <a:off x="1667863" y="2190113"/>
            <a:ext cx="891540" cy="1172863"/>
          </a:xfrm>
          <a:prstGeom prst="rect">
            <a:avLst/>
          </a:prstGeom>
        </p:spPr>
      </p:pic>
      <p:pic>
        <p:nvPicPr>
          <p:cNvPr id="50" name="Picture 49">
            <a:extLst>
              <a:ext uri="{FF2B5EF4-FFF2-40B4-BE49-F238E27FC236}">
                <a16:creationId xmlns:a16="http://schemas.microsoft.com/office/drawing/2014/main" id="{CA698A6B-3B8C-4BBD-A601-192471CA37B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22030" r="28889" b="29561"/>
          <a:stretch/>
        </p:blipFill>
        <p:spPr>
          <a:xfrm>
            <a:off x="3540536" y="2190101"/>
            <a:ext cx="891540" cy="1172868"/>
          </a:xfrm>
          <a:prstGeom prst="rect">
            <a:avLst/>
          </a:prstGeom>
        </p:spPr>
      </p:pic>
      <p:pic>
        <p:nvPicPr>
          <p:cNvPr id="51" name="Picture 50">
            <a:extLst>
              <a:ext uri="{FF2B5EF4-FFF2-40B4-BE49-F238E27FC236}">
                <a16:creationId xmlns:a16="http://schemas.microsoft.com/office/drawing/2014/main" id="{B531A865-DF08-4464-BDC2-6E2C719521AB}"/>
              </a:ext>
            </a:extLst>
          </p:cNvPr>
          <p:cNvPicPr>
            <a:picLocks noChangeAspect="1"/>
          </p:cNvPicPr>
          <p:nvPr userDrawn="1"/>
        </p:nvPicPr>
        <p:blipFill>
          <a:blip r:embed="rId4"/>
          <a:stretch>
            <a:fillRect/>
          </a:stretch>
        </p:blipFill>
        <p:spPr>
          <a:xfrm>
            <a:off x="5405636" y="2111685"/>
            <a:ext cx="891540" cy="1251284"/>
          </a:xfrm>
          <a:prstGeom prst="rect">
            <a:avLst/>
          </a:prstGeom>
        </p:spPr>
      </p:pic>
      <p:pic>
        <p:nvPicPr>
          <p:cNvPr id="52" name="Picture 51">
            <a:extLst>
              <a:ext uri="{FF2B5EF4-FFF2-40B4-BE49-F238E27FC236}">
                <a16:creationId xmlns:a16="http://schemas.microsoft.com/office/drawing/2014/main" id="{5C98CB88-942C-4D5D-BA1F-9D9A058F761E}"/>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r="20660" b="14013"/>
          <a:stretch/>
        </p:blipFill>
        <p:spPr>
          <a:xfrm>
            <a:off x="7272683" y="2185927"/>
            <a:ext cx="891540" cy="1177049"/>
          </a:xfrm>
          <a:prstGeom prst="rect">
            <a:avLst/>
          </a:prstGeom>
        </p:spPr>
      </p:pic>
    </p:spTree>
    <p:extLst>
      <p:ext uri="{BB962C8B-B14F-4D97-AF65-F5344CB8AC3E}">
        <p14:creationId xmlns:p14="http://schemas.microsoft.com/office/powerpoint/2010/main" val="1449757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Eligibility - no priority inf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4"/>
            <a:ext cx="7191375" cy="365125"/>
          </a:xfrm>
          <a:ln>
            <a:noFill/>
          </a:ln>
        </p:spPr>
        <p:txBody>
          <a:bodyPr>
            <a:noAutofit/>
          </a:bodyPr>
          <a:lstStyle>
            <a:lvl1pPr marL="0" indent="0">
              <a:spcBef>
                <a:spcPts val="0"/>
              </a:spcBef>
              <a:spcAft>
                <a:spcPts val="900"/>
              </a:spcAft>
              <a:buClr>
                <a:schemeClr val="tx1"/>
              </a:buClr>
              <a:buFont typeface="Arial" panose="020B0604020202020204" pitchFamily="34" charset="0"/>
              <a:buNone/>
              <a:tabLst/>
              <a:defRPr sz="1500">
                <a:solidFill>
                  <a:schemeClr val="bg2">
                    <a:lumMod val="50000"/>
                  </a:schemeClr>
                </a:solidFill>
              </a:defRPr>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4FFF7BCA-9AC7-4A46-B8C2-8C5645D01D21}"/>
              </a:ext>
            </a:extLst>
          </p:cNvPr>
          <p:cNvSpPr>
            <a:spLocks noGrp="1"/>
          </p:cNvSpPr>
          <p:nvPr>
            <p:ph type="body" sz="quarter" idx="12"/>
          </p:nvPr>
        </p:nvSpPr>
        <p:spPr>
          <a:xfrm>
            <a:off x="1371600"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80CF6C0F-6CBD-9F41-A29D-B353BB53A6F9}"/>
              </a:ext>
            </a:extLst>
          </p:cNvPr>
          <p:cNvSpPr>
            <a:spLocks noGrp="1"/>
          </p:cNvSpPr>
          <p:nvPr>
            <p:ph type="body" sz="quarter" idx="13"/>
          </p:nvPr>
        </p:nvSpPr>
        <p:spPr>
          <a:xfrm>
            <a:off x="324294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9" name="Text Placeholder 4">
            <a:extLst>
              <a:ext uri="{FF2B5EF4-FFF2-40B4-BE49-F238E27FC236}">
                <a16:creationId xmlns:a16="http://schemas.microsoft.com/office/drawing/2014/main" id="{94A723F2-707D-F542-A298-B9A3FD5B23F0}"/>
              </a:ext>
            </a:extLst>
          </p:cNvPr>
          <p:cNvSpPr>
            <a:spLocks noGrp="1"/>
          </p:cNvSpPr>
          <p:nvPr>
            <p:ph type="body" sz="quarter" idx="14"/>
          </p:nvPr>
        </p:nvSpPr>
        <p:spPr>
          <a:xfrm>
            <a:off x="5114291"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246C779D-348C-254D-A399-E603D36F2CBA}"/>
              </a:ext>
            </a:extLst>
          </p:cNvPr>
          <p:cNvSpPr>
            <a:spLocks noGrp="1"/>
          </p:cNvSpPr>
          <p:nvPr>
            <p:ph type="body" sz="quarter" idx="15"/>
          </p:nvPr>
        </p:nvSpPr>
        <p:spPr>
          <a:xfrm>
            <a:off x="698563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06D5CE67-AF00-9C49-A453-9F14C1ADDF49}"/>
              </a:ext>
            </a:extLst>
          </p:cNvPr>
          <p:cNvGrpSpPr/>
          <p:nvPr userDrawn="1"/>
        </p:nvGrpSpPr>
        <p:grpSpPr>
          <a:xfrm>
            <a:off x="3087787" y="2717206"/>
            <a:ext cx="3704138" cy="1949609"/>
            <a:chOff x="4117049" y="2717199"/>
            <a:chExt cx="4938851" cy="1949609"/>
          </a:xfrm>
        </p:grpSpPr>
        <p:cxnSp>
          <p:nvCxnSpPr>
            <p:cNvPr id="17" name="Straight Connector 16">
              <a:extLst>
                <a:ext uri="{FF2B5EF4-FFF2-40B4-BE49-F238E27FC236}">
                  <a16:creationId xmlns:a16="http://schemas.microsoft.com/office/drawing/2014/main" id="{D6E59C6C-7F17-0941-A97F-7DD761BABA78}"/>
                </a:ext>
              </a:extLst>
            </p:cNvPr>
            <p:cNvCxnSpPr/>
            <p:nvPr userDrawn="1"/>
          </p:nvCxnSpPr>
          <p:spPr>
            <a:xfrm>
              <a:off x="4117049"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6E3601-3F13-6A45-8C37-B90826D9506E}"/>
                </a:ext>
              </a:extLst>
            </p:cNvPr>
            <p:cNvCxnSpPr/>
            <p:nvPr userDrawn="1"/>
          </p:nvCxnSpPr>
          <p:spPr>
            <a:xfrm>
              <a:off x="6587792"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6DE5-B019-6247-959D-AF2E6F08E74F}"/>
                </a:ext>
              </a:extLst>
            </p:cNvPr>
            <p:cNvCxnSpPr/>
            <p:nvPr userDrawn="1"/>
          </p:nvCxnSpPr>
          <p:spPr>
            <a:xfrm>
              <a:off x="9055900"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045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One Column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754A-74C9-1640-A2A7-74FE5FC29A76}"/>
              </a:ext>
            </a:extLst>
          </p:cNvPr>
          <p:cNvSpPr>
            <a:spLocks noGrp="1"/>
          </p:cNvSpPr>
          <p:nvPr>
            <p:ph type="title"/>
          </p:nvPr>
        </p:nvSpPr>
        <p:spPr/>
        <p:txBody>
          <a:bodyPr/>
          <a:lstStyle/>
          <a:p>
            <a:r>
              <a:rPr lang="en-US" dirty="0"/>
              <a:t>Click to edit Master title style</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0" y="1280160"/>
            <a:ext cx="7200900" cy="4754880"/>
          </a:xfrm>
          <a:ln>
            <a:noFill/>
          </a:ln>
        </p:spPr>
        <p:txBody>
          <a:bodyPr>
            <a:noAutofit/>
          </a:bodyPr>
          <a:lstStyle>
            <a:lvl1pPr marL="141685" indent="-141685">
              <a:lnSpc>
                <a:spcPct val="110000"/>
              </a:lnSpc>
              <a:spcBef>
                <a:spcPts val="0"/>
              </a:spcBef>
              <a:spcAft>
                <a:spcPts val="900"/>
              </a:spcAft>
              <a:buClr>
                <a:schemeClr val="tx1"/>
              </a:buClr>
              <a:buFont typeface="Arial" panose="020B0604020202020204" pitchFamily="34" charset="0"/>
              <a:buChar char="•"/>
              <a:tabLst/>
              <a:defRPr sz="1350"/>
            </a:lvl1pPr>
            <a:lvl2pPr marL="171450" indent="-171450">
              <a:lnSpc>
                <a:spcPct val="110000"/>
              </a:lnSpc>
              <a:spcAft>
                <a:spcPts val="900"/>
              </a:spcAft>
              <a:buClr>
                <a:schemeClr val="tx1"/>
              </a:buClr>
              <a:tabLst/>
              <a:defRPr sz="1200"/>
            </a:lvl2pPr>
            <a:lvl3pPr marL="344091" indent="-122635">
              <a:lnSpc>
                <a:spcPct val="110000"/>
              </a:lnSpc>
              <a:spcAft>
                <a:spcPts val="900"/>
              </a:spcAft>
              <a:buClr>
                <a:schemeClr val="tx1"/>
              </a:buClr>
              <a:tabLst/>
              <a:defRPr sz="1200"/>
            </a:lvl3pPr>
            <a:lvl4pPr marL="514350" indent="-132160">
              <a:lnSpc>
                <a:spcPct val="110000"/>
              </a:lnSpc>
              <a:spcAft>
                <a:spcPts val="900"/>
              </a:spcAft>
              <a:buClr>
                <a:schemeClr val="tx1"/>
              </a:buClr>
              <a:tabLst/>
              <a:defRPr sz="1200"/>
            </a:lvl4pPr>
            <a:lvl5pPr marL="645319" indent="-92869">
              <a:lnSpc>
                <a:spcPct val="110000"/>
              </a:lnSpc>
              <a:spcAft>
                <a:spcPts val="900"/>
              </a:spcAft>
              <a:buClr>
                <a:schemeClr val="tx1"/>
              </a:buClr>
              <a:tabLst/>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71469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Eligibility - no priority inf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4"/>
            <a:ext cx="7191375" cy="365125"/>
          </a:xfrm>
          <a:ln>
            <a:noFill/>
          </a:ln>
        </p:spPr>
        <p:txBody>
          <a:bodyPr>
            <a:noAutofit/>
          </a:bodyPr>
          <a:lstStyle>
            <a:lvl1pPr marL="0" indent="0">
              <a:spcBef>
                <a:spcPts val="0"/>
              </a:spcBef>
              <a:spcAft>
                <a:spcPts val="900"/>
              </a:spcAft>
              <a:buClr>
                <a:schemeClr val="tx1"/>
              </a:buClr>
              <a:buFont typeface="Arial" panose="020B0604020202020204" pitchFamily="34" charset="0"/>
              <a:buNone/>
              <a:tabLst/>
              <a:defRPr sz="1500">
                <a:solidFill>
                  <a:schemeClr val="bg2">
                    <a:lumMod val="50000"/>
                  </a:schemeClr>
                </a:solidFill>
              </a:defRPr>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4FFF7BCA-9AC7-4A46-B8C2-8C5645D01D21}"/>
              </a:ext>
            </a:extLst>
          </p:cNvPr>
          <p:cNvSpPr>
            <a:spLocks noGrp="1"/>
          </p:cNvSpPr>
          <p:nvPr>
            <p:ph type="body" sz="quarter" idx="12"/>
          </p:nvPr>
        </p:nvSpPr>
        <p:spPr>
          <a:xfrm>
            <a:off x="1371600"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80CF6C0F-6CBD-9F41-A29D-B353BB53A6F9}"/>
              </a:ext>
            </a:extLst>
          </p:cNvPr>
          <p:cNvSpPr>
            <a:spLocks noGrp="1"/>
          </p:cNvSpPr>
          <p:nvPr>
            <p:ph type="body" sz="quarter" idx="13"/>
          </p:nvPr>
        </p:nvSpPr>
        <p:spPr>
          <a:xfrm>
            <a:off x="324294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9" name="Text Placeholder 4">
            <a:extLst>
              <a:ext uri="{FF2B5EF4-FFF2-40B4-BE49-F238E27FC236}">
                <a16:creationId xmlns:a16="http://schemas.microsoft.com/office/drawing/2014/main" id="{94A723F2-707D-F542-A298-B9A3FD5B23F0}"/>
              </a:ext>
            </a:extLst>
          </p:cNvPr>
          <p:cNvSpPr>
            <a:spLocks noGrp="1"/>
          </p:cNvSpPr>
          <p:nvPr>
            <p:ph type="body" sz="quarter" idx="14"/>
          </p:nvPr>
        </p:nvSpPr>
        <p:spPr>
          <a:xfrm>
            <a:off x="5114291"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246C779D-348C-254D-A399-E603D36F2CBA}"/>
              </a:ext>
            </a:extLst>
          </p:cNvPr>
          <p:cNvSpPr>
            <a:spLocks noGrp="1"/>
          </p:cNvSpPr>
          <p:nvPr>
            <p:ph type="body" sz="quarter" idx="15"/>
          </p:nvPr>
        </p:nvSpPr>
        <p:spPr>
          <a:xfrm>
            <a:off x="698563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06D5CE67-AF00-9C49-A453-9F14C1ADDF49}"/>
              </a:ext>
            </a:extLst>
          </p:cNvPr>
          <p:cNvGrpSpPr/>
          <p:nvPr userDrawn="1"/>
        </p:nvGrpSpPr>
        <p:grpSpPr>
          <a:xfrm>
            <a:off x="3087787" y="2717206"/>
            <a:ext cx="3704138" cy="1949609"/>
            <a:chOff x="4117049" y="2717199"/>
            <a:chExt cx="4938851" cy="1949609"/>
          </a:xfrm>
        </p:grpSpPr>
        <p:cxnSp>
          <p:nvCxnSpPr>
            <p:cNvPr id="17" name="Straight Connector 16">
              <a:extLst>
                <a:ext uri="{FF2B5EF4-FFF2-40B4-BE49-F238E27FC236}">
                  <a16:creationId xmlns:a16="http://schemas.microsoft.com/office/drawing/2014/main" id="{D6E59C6C-7F17-0941-A97F-7DD761BABA78}"/>
                </a:ext>
              </a:extLst>
            </p:cNvPr>
            <p:cNvCxnSpPr/>
            <p:nvPr userDrawn="1"/>
          </p:nvCxnSpPr>
          <p:spPr>
            <a:xfrm>
              <a:off x="4117049"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6E3601-3F13-6A45-8C37-B90826D9506E}"/>
                </a:ext>
              </a:extLst>
            </p:cNvPr>
            <p:cNvCxnSpPr/>
            <p:nvPr userDrawn="1"/>
          </p:nvCxnSpPr>
          <p:spPr>
            <a:xfrm>
              <a:off x="6587792"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6DE5-B019-6247-959D-AF2E6F08E74F}"/>
                </a:ext>
              </a:extLst>
            </p:cNvPr>
            <p:cNvCxnSpPr/>
            <p:nvPr userDrawn="1"/>
          </p:nvCxnSpPr>
          <p:spPr>
            <a:xfrm>
              <a:off x="9055900"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3F0665AF-44D2-4074-A6AA-ACC829F3C26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23128" r="4780"/>
          <a:stretch/>
        </p:blipFill>
        <p:spPr>
          <a:xfrm>
            <a:off x="1666636" y="2194567"/>
            <a:ext cx="891540" cy="1172863"/>
          </a:xfrm>
          <a:prstGeom prst="rect">
            <a:avLst/>
          </a:prstGeom>
        </p:spPr>
      </p:pic>
      <p:grpSp>
        <p:nvGrpSpPr>
          <p:cNvPr id="14" name="Group 13">
            <a:extLst>
              <a:ext uri="{FF2B5EF4-FFF2-40B4-BE49-F238E27FC236}">
                <a16:creationId xmlns:a16="http://schemas.microsoft.com/office/drawing/2014/main" id="{5A82FAFA-F565-4D04-9F14-4F0D19618BEF}"/>
              </a:ext>
            </a:extLst>
          </p:cNvPr>
          <p:cNvGrpSpPr/>
          <p:nvPr userDrawn="1"/>
        </p:nvGrpSpPr>
        <p:grpSpPr>
          <a:xfrm>
            <a:off x="3481577" y="1940761"/>
            <a:ext cx="1100076" cy="1437924"/>
            <a:chOff x="4642103" y="1940761"/>
            <a:chExt cx="1466768" cy="1437924"/>
          </a:xfrm>
        </p:grpSpPr>
        <p:sp>
          <p:nvSpPr>
            <p:cNvPr id="15" name="Oval 14">
              <a:extLst>
                <a:ext uri="{FF2B5EF4-FFF2-40B4-BE49-F238E27FC236}">
                  <a16:creationId xmlns:a16="http://schemas.microsoft.com/office/drawing/2014/main" id="{57163A66-6D3D-405E-B8EB-72B382A763B1}"/>
                </a:ext>
              </a:extLst>
            </p:cNvPr>
            <p:cNvSpPr>
              <a:spLocks noChangeAspect="1"/>
            </p:cNvSpPr>
            <p:nvPr/>
          </p:nvSpPr>
          <p:spPr>
            <a:xfrm>
              <a:off x="4788795" y="2199567"/>
              <a:ext cx="1179576" cy="1177564"/>
            </a:xfrm>
            <a:prstGeom prst="ellipse">
              <a:avLst/>
            </a:prstGeom>
            <a:solidFill>
              <a:srgbClr val="DA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6" name="Picture 15">
              <a:extLst>
                <a:ext uri="{FF2B5EF4-FFF2-40B4-BE49-F238E27FC236}">
                  <a16:creationId xmlns:a16="http://schemas.microsoft.com/office/drawing/2014/main" id="{79E39522-C644-4A99-A010-2D8FBB074ED1}"/>
                </a:ext>
              </a:extLst>
            </p:cNvPr>
            <p:cNvPicPr>
              <a:picLocks noChangeAspect="1"/>
            </p:cNvPicPr>
            <p:nvPr/>
          </p:nvPicPr>
          <p:blipFill rotWithShape="1">
            <a:blip r:embed="rId3"/>
            <a:srcRect t="8230" b="23938"/>
            <a:stretch/>
          </p:blipFill>
          <p:spPr>
            <a:xfrm>
              <a:off x="4788870" y="2199109"/>
              <a:ext cx="1179576" cy="1179576"/>
            </a:xfrm>
            <a:prstGeom prst="ellipse">
              <a:avLst/>
            </a:prstGeom>
          </p:spPr>
        </p:pic>
        <p:pic>
          <p:nvPicPr>
            <p:cNvPr id="20" name="Picture 19">
              <a:extLst>
                <a:ext uri="{FF2B5EF4-FFF2-40B4-BE49-F238E27FC236}">
                  <a16:creationId xmlns:a16="http://schemas.microsoft.com/office/drawing/2014/main" id="{56DBA9DF-79AD-456B-899D-67A7457F3227}"/>
                </a:ext>
              </a:extLst>
            </p:cNvPr>
            <p:cNvPicPr>
              <a:picLocks noChangeAspect="1"/>
            </p:cNvPicPr>
            <p:nvPr/>
          </p:nvPicPr>
          <p:blipFill rotWithShape="1">
            <a:blip r:embed="rId3"/>
            <a:srcRect l="-12174" t="-6694" r="-12174" b="34250"/>
            <a:stretch/>
          </p:blipFill>
          <p:spPr>
            <a:xfrm>
              <a:off x="4642103" y="1940761"/>
              <a:ext cx="1466768" cy="1259791"/>
            </a:xfrm>
            <a:prstGeom prst="ellipse">
              <a:avLst/>
            </a:prstGeom>
          </p:spPr>
        </p:pic>
      </p:grpSp>
      <p:pic>
        <p:nvPicPr>
          <p:cNvPr id="21" name="Picture 20" descr="A picture containing LEGO, toy&#10;&#10;Description automatically generated">
            <a:extLst>
              <a:ext uri="{FF2B5EF4-FFF2-40B4-BE49-F238E27FC236}">
                <a16:creationId xmlns:a16="http://schemas.microsoft.com/office/drawing/2014/main" id="{94623735-7C0E-492A-9453-B5D2B646E6B1}"/>
              </a:ext>
            </a:extLst>
          </p:cNvPr>
          <p:cNvPicPr>
            <a:picLocks noChangeAspect="1"/>
          </p:cNvPicPr>
          <p:nvPr userDrawn="1"/>
        </p:nvPicPr>
        <p:blipFill rotWithShape="1">
          <a:blip r:embed="rId4"/>
          <a:srcRect l="-8066" t="-1868" r="22126" b="37044"/>
          <a:stretch/>
        </p:blipFill>
        <p:spPr>
          <a:xfrm>
            <a:off x="5465694" y="2194560"/>
            <a:ext cx="884682" cy="1179576"/>
          </a:xfrm>
          <a:prstGeom prst="ellipse">
            <a:avLst/>
          </a:prstGeom>
          <a:solidFill>
            <a:srgbClr val="DAE5F0"/>
          </a:solidFill>
        </p:spPr>
      </p:pic>
      <p:pic>
        <p:nvPicPr>
          <p:cNvPr id="22" name="Picture 21">
            <a:extLst>
              <a:ext uri="{FF2B5EF4-FFF2-40B4-BE49-F238E27FC236}">
                <a16:creationId xmlns:a16="http://schemas.microsoft.com/office/drawing/2014/main" id="{F28241F8-4357-4C5D-B13F-05CC652E165F}"/>
              </a:ext>
            </a:extLst>
          </p:cNvPr>
          <p:cNvPicPr>
            <a:picLocks noChangeAspect="1"/>
          </p:cNvPicPr>
          <p:nvPr userDrawn="1"/>
        </p:nvPicPr>
        <p:blipFill>
          <a:blip r:embed="rId5"/>
          <a:stretch>
            <a:fillRect/>
          </a:stretch>
        </p:blipFill>
        <p:spPr>
          <a:xfrm>
            <a:off x="7340071" y="2121408"/>
            <a:ext cx="884682" cy="1241660"/>
          </a:xfrm>
          <a:prstGeom prst="rect">
            <a:avLst/>
          </a:prstGeom>
        </p:spPr>
      </p:pic>
      <p:sp>
        <p:nvSpPr>
          <p:cNvPr id="11" name="Content Placeholder 10">
            <a:extLst>
              <a:ext uri="{FF2B5EF4-FFF2-40B4-BE49-F238E27FC236}">
                <a16:creationId xmlns:a16="http://schemas.microsoft.com/office/drawing/2014/main" id="{93B062E1-9C79-43CD-9C9C-BDD092B7A743}"/>
              </a:ext>
            </a:extLst>
          </p:cNvPr>
          <p:cNvSpPr>
            <a:spLocks noGrp="1"/>
          </p:cNvSpPr>
          <p:nvPr>
            <p:ph sz="quarter" idx="16"/>
          </p:nvPr>
        </p:nvSpPr>
        <p:spPr>
          <a:xfrm>
            <a:off x="7172328" y="5067306"/>
            <a:ext cx="1577579" cy="152349"/>
          </a:xfrm>
          <a:noFill/>
        </p:spPr>
        <p:txBody>
          <a:bodyPr wrap="square" lIns="0" tIns="0" rIns="0" bIns="0" rtlCol="0">
            <a:spAutoFit/>
          </a:bodyPr>
          <a:lstStyle>
            <a:lvl1pPr>
              <a:defRPr lang="en-US" sz="900" b="0" smtClean="0">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24" name="Slide Number Placeholder 1">
            <a:extLst>
              <a:ext uri="{FF2B5EF4-FFF2-40B4-BE49-F238E27FC236}">
                <a16:creationId xmlns:a16="http://schemas.microsoft.com/office/drawing/2014/main" id="{5144EFE5-653A-4125-8666-6C3377632F8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269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Eligibility - no priority inf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4"/>
            <a:ext cx="7191375" cy="365125"/>
          </a:xfrm>
          <a:ln>
            <a:noFill/>
          </a:ln>
        </p:spPr>
        <p:txBody>
          <a:bodyPr>
            <a:noAutofit/>
          </a:bodyPr>
          <a:lstStyle>
            <a:lvl1pPr marL="0" indent="0">
              <a:spcBef>
                <a:spcPts val="0"/>
              </a:spcBef>
              <a:spcAft>
                <a:spcPts val="900"/>
              </a:spcAft>
              <a:buClr>
                <a:schemeClr val="tx1"/>
              </a:buClr>
              <a:buFont typeface="Arial" panose="020B0604020202020204" pitchFamily="34" charset="0"/>
              <a:buNone/>
              <a:tabLst/>
              <a:defRPr sz="1500">
                <a:solidFill>
                  <a:schemeClr val="bg2">
                    <a:lumMod val="50000"/>
                  </a:schemeClr>
                </a:solidFill>
              </a:defRPr>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4FFF7BCA-9AC7-4A46-B8C2-8C5645D01D21}"/>
              </a:ext>
            </a:extLst>
          </p:cNvPr>
          <p:cNvSpPr>
            <a:spLocks noGrp="1"/>
          </p:cNvSpPr>
          <p:nvPr>
            <p:ph type="body" sz="quarter" idx="12"/>
          </p:nvPr>
        </p:nvSpPr>
        <p:spPr>
          <a:xfrm>
            <a:off x="1371600"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80CF6C0F-6CBD-9F41-A29D-B353BB53A6F9}"/>
              </a:ext>
            </a:extLst>
          </p:cNvPr>
          <p:cNvSpPr>
            <a:spLocks noGrp="1"/>
          </p:cNvSpPr>
          <p:nvPr>
            <p:ph type="body" sz="quarter" idx="13"/>
          </p:nvPr>
        </p:nvSpPr>
        <p:spPr>
          <a:xfrm>
            <a:off x="324294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9" name="Text Placeholder 4">
            <a:extLst>
              <a:ext uri="{FF2B5EF4-FFF2-40B4-BE49-F238E27FC236}">
                <a16:creationId xmlns:a16="http://schemas.microsoft.com/office/drawing/2014/main" id="{94A723F2-707D-F542-A298-B9A3FD5B23F0}"/>
              </a:ext>
            </a:extLst>
          </p:cNvPr>
          <p:cNvSpPr>
            <a:spLocks noGrp="1"/>
          </p:cNvSpPr>
          <p:nvPr>
            <p:ph type="body" sz="quarter" idx="14"/>
          </p:nvPr>
        </p:nvSpPr>
        <p:spPr>
          <a:xfrm>
            <a:off x="5114291"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246C779D-348C-254D-A399-E603D36F2CBA}"/>
              </a:ext>
            </a:extLst>
          </p:cNvPr>
          <p:cNvSpPr>
            <a:spLocks noGrp="1"/>
          </p:cNvSpPr>
          <p:nvPr>
            <p:ph type="body" sz="quarter" idx="15"/>
          </p:nvPr>
        </p:nvSpPr>
        <p:spPr>
          <a:xfrm>
            <a:off x="698563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06D5CE67-AF00-9C49-A453-9F14C1ADDF49}"/>
              </a:ext>
            </a:extLst>
          </p:cNvPr>
          <p:cNvGrpSpPr/>
          <p:nvPr userDrawn="1"/>
        </p:nvGrpSpPr>
        <p:grpSpPr>
          <a:xfrm>
            <a:off x="3087787" y="2717206"/>
            <a:ext cx="3704138" cy="1949609"/>
            <a:chOff x="4117049" y="2717199"/>
            <a:chExt cx="4938851" cy="1949609"/>
          </a:xfrm>
        </p:grpSpPr>
        <p:cxnSp>
          <p:nvCxnSpPr>
            <p:cNvPr id="17" name="Straight Connector 16">
              <a:extLst>
                <a:ext uri="{FF2B5EF4-FFF2-40B4-BE49-F238E27FC236}">
                  <a16:creationId xmlns:a16="http://schemas.microsoft.com/office/drawing/2014/main" id="{D6E59C6C-7F17-0941-A97F-7DD761BABA78}"/>
                </a:ext>
              </a:extLst>
            </p:cNvPr>
            <p:cNvCxnSpPr/>
            <p:nvPr userDrawn="1"/>
          </p:nvCxnSpPr>
          <p:spPr>
            <a:xfrm>
              <a:off x="4117049"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6E3601-3F13-6A45-8C37-B90826D9506E}"/>
                </a:ext>
              </a:extLst>
            </p:cNvPr>
            <p:cNvCxnSpPr/>
            <p:nvPr userDrawn="1"/>
          </p:nvCxnSpPr>
          <p:spPr>
            <a:xfrm>
              <a:off x="6587792"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6DE5-B019-6247-959D-AF2E6F08E74F}"/>
                </a:ext>
              </a:extLst>
            </p:cNvPr>
            <p:cNvCxnSpPr/>
            <p:nvPr userDrawn="1"/>
          </p:nvCxnSpPr>
          <p:spPr>
            <a:xfrm>
              <a:off x="9055900"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6517AE63-A2CD-4353-B715-8021BA9788A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54961"/>
          <a:stretch/>
        </p:blipFill>
        <p:spPr>
          <a:xfrm>
            <a:off x="3591596" y="2130552"/>
            <a:ext cx="886101" cy="1275846"/>
          </a:xfrm>
          <a:prstGeom prst="rect">
            <a:avLst/>
          </a:prstGeom>
        </p:spPr>
      </p:pic>
      <p:pic>
        <p:nvPicPr>
          <p:cNvPr id="14" name="Picture 13">
            <a:extLst>
              <a:ext uri="{FF2B5EF4-FFF2-40B4-BE49-F238E27FC236}">
                <a16:creationId xmlns:a16="http://schemas.microsoft.com/office/drawing/2014/main" id="{F5A7C5EA-3BD4-4030-B40F-097E36A5F7D6}"/>
              </a:ext>
            </a:extLst>
          </p:cNvPr>
          <p:cNvPicPr>
            <a:picLocks noChangeAspect="1"/>
          </p:cNvPicPr>
          <p:nvPr userDrawn="1"/>
        </p:nvPicPr>
        <p:blipFill>
          <a:blip r:embed="rId3"/>
          <a:stretch>
            <a:fillRect/>
          </a:stretch>
        </p:blipFill>
        <p:spPr>
          <a:xfrm>
            <a:off x="7340071" y="2121408"/>
            <a:ext cx="884682" cy="1241660"/>
          </a:xfrm>
          <a:prstGeom prst="rect">
            <a:avLst/>
          </a:prstGeom>
        </p:spPr>
      </p:pic>
      <p:pic>
        <p:nvPicPr>
          <p:cNvPr id="15" name="Picture 14">
            <a:extLst>
              <a:ext uri="{FF2B5EF4-FFF2-40B4-BE49-F238E27FC236}">
                <a16:creationId xmlns:a16="http://schemas.microsoft.com/office/drawing/2014/main" id="{D9B2834C-6EC7-4942-83E7-4CD9032AEB0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3128" r="4780"/>
          <a:stretch/>
        </p:blipFill>
        <p:spPr>
          <a:xfrm>
            <a:off x="1666636" y="2194567"/>
            <a:ext cx="891540" cy="1172863"/>
          </a:xfrm>
          <a:prstGeom prst="rect">
            <a:avLst/>
          </a:prstGeom>
        </p:spPr>
      </p:pic>
      <p:pic>
        <p:nvPicPr>
          <p:cNvPr id="16" name="Picture 15" descr="A picture containing LEGO, toy&#10;&#10;Description automatically generated">
            <a:extLst>
              <a:ext uri="{FF2B5EF4-FFF2-40B4-BE49-F238E27FC236}">
                <a16:creationId xmlns:a16="http://schemas.microsoft.com/office/drawing/2014/main" id="{F7A59FC3-3A6C-4C88-9621-0C5C9CD5C6CA}"/>
              </a:ext>
            </a:extLst>
          </p:cNvPr>
          <p:cNvPicPr>
            <a:picLocks noChangeAspect="1"/>
          </p:cNvPicPr>
          <p:nvPr userDrawn="1"/>
        </p:nvPicPr>
        <p:blipFill rotWithShape="1">
          <a:blip r:embed="rId5"/>
          <a:srcRect l="-8066" t="-1868" r="22126" b="37044"/>
          <a:stretch/>
        </p:blipFill>
        <p:spPr>
          <a:xfrm>
            <a:off x="5465694" y="2194560"/>
            <a:ext cx="884682" cy="1179576"/>
          </a:xfrm>
          <a:prstGeom prst="ellipse">
            <a:avLst/>
          </a:prstGeom>
          <a:solidFill>
            <a:srgbClr val="DAE5F0"/>
          </a:solidFill>
        </p:spPr>
      </p:pic>
    </p:spTree>
    <p:extLst>
      <p:ext uri="{BB962C8B-B14F-4D97-AF65-F5344CB8AC3E}">
        <p14:creationId xmlns:p14="http://schemas.microsoft.com/office/powerpoint/2010/main" val="3363184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ligibility - no priority inf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4"/>
            <a:ext cx="7191375" cy="365125"/>
          </a:xfrm>
          <a:ln>
            <a:noFill/>
          </a:ln>
        </p:spPr>
        <p:txBody>
          <a:bodyPr>
            <a:noAutofit/>
          </a:bodyPr>
          <a:lstStyle>
            <a:lvl1pPr marL="0" indent="0">
              <a:spcBef>
                <a:spcPts val="0"/>
              </a:spcBef>
              <a:spcAft>
                <a:spcPts val="900"/>
              </a:spcAft>
              <a:buClr>
                <a:schemeClr val="tx1"/>
              </a:buClr>
              <a:buFont typeface="Arial" panose="020B0604020202020204" pitchFamily="34" charset="0"/>
              <a:buNone/>
              <a:tabLst/>
              <a:defRPr sz="1500">
                <a:solidFill>
                  <a:schemeClr val="bg2">
                    <a:lumMod val="50000"/>
                  </a:schemeClr>
                </a:solidFill>
              </a:defRPr>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4FFF7BCA-9AC7-4A46-B8C2-8C5645D01D21}"/>
              </a:ext>
            </a:extLst>
          </p:cNvPr>
          <p:cNvSpPr>
            <a:spLocks noGrp="1"/>
          </p:cNvSpPr>
          <p:nvPr>
            <p:ph type="body" sz="quarter" idx="12"/>
          </p:nvPr>
        </p:nvSpPr>
        <p:spPr>
          <a:xfrm>
            <a:off x="1371600"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80CF6C0F-6CBD-9F41-A29D-B353BB53A6F9}"/>
              </a:ext>
            </a:extLst>
          </p:cNvPr>
          <p:cNvSpPr>
            <a:spLocks noGrp="1"/>
          </p:cNvSpPr>
          <p:nvPr>
            <p:ph type="body" sz="quarter" idx="13"/>
          </p:nvPr>
        </p:nvSpPr>
        <p:spPr>
          <a:xfrm>
            <a:off x="324294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9" name="Text Placeholder 4">
            <a:extLst>
              <a:ext uri="{FF2B5EF4-FFF2-40B4-BE49-F238E27FC236}">
                <a16:creationId xmlns:a16="http://schemas.microsoft.com/office/drawing/2014/main" id="{94A723F2-707D-F542-A298-B9A3FD5B23F0}"/>
              </a:ext>
            </a:extLst>
          </p:cNvPr>
          <p:cNvSpPr>
            <a:spLocks noGrp="1"/>
          </p:cNvSpPr>
          <p:nvPr>
            <p:ph type="body" sz="quarter" idx="14"/>
          </p:nvPr>
        </p:nvSpPr>
        <p:spPr>
          <a:xfrm>
            <a:off x="5114291"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246C779D-348C-254D-A399-E603D36F2CBA}"/>
              </a:ext>
            </a:extLst>
          </p:cNvPr>
          <p:cNvSpPr>
            <a:spLocks noGrp="1"/>
          </p:cNvSpPr>
          <p:nvPr>
            <p:ph type="body" sz="quarter" idx="15"/>
          </p:nvPr>
        </p:nvSpPr>
        <p:spPr>
          <a:xfrm>
            <a:off x="698563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06D5CE67-AF00-9C49-A453-9F14C1ADDF49}"/>
              </a:ext>
            </a:extLst>
          </p:cNvPr>
          <p:cNvGrpSpPr/>
          <p:nvPr userDrawn="1"/>
        </p:nvGrpSpPr>
        <p:grpSpPr>
          <a:xfrm>
            <a:off x="3087787" y="2717206"/>
            <a:ext cx="3704138" cy="1949609"/>
            <a:chOff x="4117049" y="2717199"/>
            <a:chExt cx="4938851" cy="1949609"/>
          </a:xfrm>
        </p:grpSpPr>
        <p:cxnSp>
          <p:nvCxnSpPr>
            <p:cNvPr id="17" name="Straight Connector 16">
              <a:extLst>
                <a:ext uri="{FF2B5EF4-FFF2-40B4-BE49-F238E27FC236}">
                  <a16:creationId xmlns:a16="http://schemas.microsoft.com/office/drawing/2014/main" id="{D6E59C6C-7F17-0941-A97F-7DD761BABA78}"/>
                </a:ext>
              </a:extLst>
            </p:cNvPr>
            <p:cNvCxnSpPr/>
            <p:nvPr userDrawn="1"/>
          </p:nvCxnSpPr>
          <p:spPr>
            <a:xfrm>
              <a:off x="4117049"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6E3601-3F13-6A45-8C37-B90826D9506E}"/>
                </a:ext>
              </a:extLst>
            </p:cNvPr>
            <p:cNvCxnSpPr/>
            <p:nvPr userDrawn="1"/>
          </p:nvCxnSpPr>
          <p:spPr>
            <a:xfrm>
              <a:off x="6587792"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6DE5-B019-6247-959D-AF2E6F08E74F}"/>
                </a:ext>
              </a:extLst>
            </p:cNvPr>
            <p:cNvCxnSpPr/>
            <p:nvPr userDrawn="1"/>
          </p:nvCxnSpPr>
          <p:spPr>
            <a:xfrm>
              <a:off x="9055900"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A0C8B8E1-B05B-4D35-B9C2-ED75EDE266D6}"/>
              </a:ext>
            </a:extLst>
          </p:cNvPr>
          <p:cNvPicPr>
            <a:picLocks/>
          </p:cNvPicPr>
          <p:nvPr userDrawn="1"/>
        </p:nvPicPr>
        <p:blipFill rotWithShape="1">
          <a:blip r:embed="rId2" cstate="hqprint">
            <a:extLst>
              <a:ext uri="{28A0092B-C50C-407E-A947-70E740481C1C}">
                <a14:useLocalDpi xmlns:a14="http://schemas.microsoft.com/office/drawing/2010/main"/>
              </a:ext>
            </a:extLst>
          </a:blip>
          <a:srcRect l="880" r="32131" b="20553"/>
          <a:stretch/>
        </p:blipFill>
        <p:spPr>
          <a:xfrm>
            <a:off x="5465694" y="2231518"/>
            <a:ext cx="884682" cy="1179576"/>
          </a:xfrm>
          <a:prstGeom prst="rect">
            <a:avLst/>
          </a:prstGeom>
        </p:spPr>
      </p:pic>
      <p:pic>
        <p:nvPicPr>
          <p:cNvPr id="14" name="Picture 13">
            <a:extLst>
              <a:ext uri="{FF2B5EF4-FFF2-40B4-BE49-F238E27FC236}">
                <a16:creationId xmlns:a16="http://schemas.microsoft.com/office/drawing/2014/main" id="{3312621E-FDE9-4ADE-94CB-FC4A1E0E52D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b="54961"/>
          <a:stretch/>
        </p:blipFill>
        <p:spPr>
          <a:xfrm>
            <a:off x="3591596" y="2130552"/>
            <a:ext cx="886101" cy="1275846"/>
          </a:xfrm>
          <a:prstGeom prst="rect">
            <a:avLst/>
          </a:prstGeom>
        </p:spPr>
      </p:pic>
      <p:pic>
        <p:nvPicPr>
          <p:cNvPr id="15" name="Picture 14">
            <a:extLst>
              <a:ext uri="{FF2B5EF4-FFF2-40B4-BE49-F238E27FC236}">
                <a16:creationId xmlns:a16="http://schemas.microsoft.com/office/drawing/2014/main" id="{6F714257-B964-4112-BC13-F3B0E98621CC}"/>
              </a:ext>
            </a:extLst>
          </p:cNvPr>
          <p:cNvPicPr>
            <a:picLocks noChangeAspect="1"/>
          </p:cNvPicPr>
          <p:nvPr userDrawn="1"/>
        </p:nvPicPr>
        <p:blipFill>
          <a:blip r:embed="rId4"/>
          <a:stretch>
            <a:fillRect/>
          </a:stretch>
        </p:blipFill>
        <p:spPr>
          <a:xfrm>
            <a:off x="7340071" y="2121408"/>
            <a:ext cx="884682" cy="1241660"/>
          </a:xfrm>
          <a:prstGeom prst="rect">
            <a:avLst/>
          </a:prstGeom>
        </p:spPr>
      </p:pic>
      <p:pic>
        <p:nvPicPr>
          <p:cNvPr id="16" name="Picture 15">
            <a:extLst>
              <a:ext uri="{FF2B5EF4-FFF2-40B4-BE49-F238E27FC236}">
                <a16:creationId xmlns:a16="http://schemas.microsoft.com/office/drawing/2014/main" id="{EC701C27-646B-4695-B376-A1422C24DDB8}"/>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23128" r="4780"/>
          <a:stretch/>
        </p:blipFill>
        <p:spPr>
          <a:xfrm>
            <a:off x="1666636" y="2194567"/>
            <a:ext cx="891540" cy="1172863"/>
          </a:xfrm>
          <a:prstGeom prst="rect">
            <a:avLst/>
          </a:prstGeom>
        </p:spPr>
      </p:pic>
    </p:spTree>
    <p:extLst>
      <p:ext uri="{BB962C8B-B14F-4D97-AF65-F5344CB8AC3E}">
        <p14:creationId xmlns:p14="http://schemas.microsoft.com/office/powerpoint/2010/main" val="39601385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in 15-pt text -1-col 3/4 w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4" y="1645920"/>
            <a:ext cx="7198613" cy="4410075"/>
          </a:xfrm>
          <a:ln>
            <a:noFill/>
          </a:ln>
        </p:spPr>
        <p:txBody>
          <a:bodyPr>
            <a:noAutofit/>
          </a:bodyPr>
          <a:lstStyle>
            <a:lvl1pPr marL="141685" indent="-141685">
              <a:lnSpc>
                <a:spcPct val="110000"/>
              </a:lnSpc>
              <a:spcBef>
                <a:spcPts val="0"/>
              </a:spcBef>
              <a:spcAft>
                <a:spcPts val="900"/>
              </a:spcAft>
              <a:buClr>
                <a:schemeClr val="tx1"/>
              </a:buClr>
              <a:buFont typeface="Arial" panose="020B0604020202020204" pitchFamily="34" charset="0"/>
              <a:buChar char="•"/>
              <a:tabLst/>
              <a:defRPr sz="1350"/>
            </a:lvl1pPr>
            <a:lvl2pPr marL="171450" indent="-171450">
              <a:lnSpc>
                <a:spcPct val="110000"/>
              </a:lnSpc>
              <a:spcAft>
                <a:spcPts val="900"/>
              </a:spcAft>
              <a:buClr>
                <a:schemeClr val="tx1"/>
              </a:buClr>
              <a:tabLst/>
              <a:defRPr sz="1200"/>
            </a:lvl2pPr>
            <a:lvl3pPr marL="344091" indent="-122635">
              <a:lnSpc>
                <a:spcPct val="110000"/>
              </a:lnSpc>
              <a:spcAft>
                <a:spcPts val="900"/>
              </a:spcAft>
              <a:buClr>
                <a:schemeClr val="tx1"/>
              </a:buClr>
              <a:tabLst/>
              <a:defRPr sz="1200"/>
            </a:lvl3pPr>
            <a:lvl4pPr marL="514350" indent="-132160">
              <a:lnSpc>
                <a:spcPct val="110000"/>
              </a:lnSpc>
              <a:spcAft>
                <a:spcPts val="900"/>
              </a:spcAft>
              <a:buClr>
                <a:schemeClr val="tx1"/>
              </a:buClr>
              <a:tabLst/>
              <a:defRPr sz="1200"/>
            </a:lvl4pPr>
            <a:lvl5pPr marL="645319" indent="-92869">
              <a:lnSpc>
                <a:spcPct val="110000"/>
              </a:lnSpc>
              <a:spcAft>
                <a:spcPts val="900"/>
              </a:spcAft>
              <a:buClr>
                <a:schemeClr val="tx1"/>
              </a:buClr>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E478E108-36BD-954A-9636-2E0ED2A581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4571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Main text -1-col 3/4 w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0" y="1645920"/>
            <a:ext cx="4704588" cy="4410075"/>
          </a:xfrm>
          <a:ln>
            <a:noFill/>
          </a:ln>
        </p:spPr>
        <p:txBody>
          <a:bodyPr>
            <a:noAutofit/>
          </a:bodyPr>
          <a:lstStyle>
            <a:lvl1pPr marL="171450" indent="-171450">
              <a:lnSpc>
                <a:spcPct val="110000"/>
              </a:lnSpc>
              <a:spcBef>
                <a:spcPts val="0"/>
              </a:spcBef>
              <a:spcAft>
                <a:spcPts val="900"/>
              </a:spcAft>
              <a:buClr>
                <a:schemeClr val="tx1"/>
              </a:buClr>
              <a:buFont typeface="Arial" panose="020B0604020202020204" pitchFamily="34" charset="0"/>
              <a:buChar char="•"/>
              <a:tabLst/>
              <a:defRPr sz="1200"/>
            </a:lvl1pPr>
            <a:lvl2pPr marL="171450" indent="-171450">
              <a:lnSpc>
                <a:spcPct val="110000"/>
              </a:lnSpc>
              <a:spcBef>
                <a:spcPts val="0"/>
              </a:spcBef>
              <a:spcAft>
                <a:spcPts val="900"/>
              </a:spcAft>
              <a:buClr>
                <a:schemeClr val="tx1"/>
              </a:buClr>
              <a:tabLst/>
              <a:defRPr sz="1200"/>
            </a:lvl2pPr>
            <a:lvl3pPr marL="344091" indent="-130969">
              <a:lnSpc>
                <a:spcPct val="110000"/>
              </a:lnSpc>
              <a:spcBef>
                <a:spcPts val="0"/>
              </a:spcBef>
              <a:spcAft>
                <a:spcPts val="900"/>
              </a:spcAft>
              <a:buClr>
                <a:schemeClr val="tx1"/>
              </a:buClr>
              <a:tabLst/>
              <a:defRPr sz="1200"/>
            </a:lvl3pPr>
            <a:lvl4pPr marL="557213" indent="-122635">
              <a:lnSpc>
                <a:spcPct val="110000"/>
              </a:lnSpc>
              <a:spcBef>
                <a:spcPts val="0"/>
              </a:spcBef>
              <a:spcAft>
                <a:spcPts val="900"/>
              </a:spcAft>
              <a:buClr>
                <a:schemeClr val="tx1"/>
              </a:buClr>
              <a:tabLst/>
              <a:defRPr sz="1200"/>
            </a:lvl4pPr>
            <a:lvl5pPr marL="860822" indent="-130969">
              <a:lnSpc>
                <a:spcPct val="110000"/>
              </a:lnSpc>
              <a:spcBef>
                <a:spcPts val="0"/>
              </a:spcBef>
              <a:spcAft>
                <a:spcPts val="900"/>
              </a:spcAft>
              <a:buClr>
                <a:schemeClr val="tx1"/>
              </a:buClr>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40990"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DA1D40A9-EE92-4441-9906-57DD8E1D098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7907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Main text -1-col 3/4 wide">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385127BA-B408-4FFA-B2DC-ED675382EC2B}"/>
              </a:ext>
            </a:extLst>
          </p:cNvPr>
          <p:cNvSpPr>
            <a:spLocks noGrp="1"/>
          </p:cNvSpPr>
          <p:nvPr>
            <p:ph type="title"/>
          </p:nvPr>
        </p:nvSpPr>
        <p:spPr>
          <a:xfrm>
            <a:off x="1371601" y="0"/>
            <a:ext cx="7200470" cy="1137300"/>
          </a:xfrm>
        </p:spPr>
        <p:txBody>
          <a:bodyPr/>
          <a:lstStyle>
            <a:lvl1pPr>
              <a:defRPr/>
            </a:lvl1pPr>
          </a:lstStyle>
          <a:p>
            <a:endParaRPr lang="en-US"/>
          </a:p>
        </p:txBody>
      </p:sp>
      <p:sp>
        <p:nvSpPr>
          <p:cNvPr id="4" name="Content Placeholder 3">
            <a:extLst>
              <a:ext uri="{FF2B5EF4-FFF2-40B4-BE49-F238E27FC236}">
                <a16:creationId xmlns:a16="http://schemas.microsoft.com/office/drawing/2014/main" id="{FE32A69A-7487-4F10-B267-FABD344B1D86}"/>
              </a:ext>
            </a:extLst>
          </p:cNvPr>
          <p:cNvSpPr>
            <a:spLocks noGrp="1"/>
          </p:cNvSpPr>
          <p:nvPr>
            <p:ph sz="quarter" idx="12"/>
          </p:nvPr>
        </p:nvSpPr>
        <p:spPr>
          <a:xfrm>
            <a:off x="1371600" y="1646238"/>
            <a:ext cx="4704160" cy="360362"/>
          </a:xfrm>
        </p:spPr>
        <p:txBody>
          <a:bodyPr vert="horz" lIns="0" tIns="0" rIns="0" bIns="0" rtlCol="0">
            <a:noAutofit/>
          </a:bodyPr>
          <a:lstStyle>
            <a:lvl1pPr>
              <a:defRPr lang="en-US" sz="1350" smtClean="0"/>
            </a:lvl1pPr>
            <a:lvl2pPr>
              <a:defRPr lang="en-US" b="1" smtClean="0"/>
            </a:lvl2pPr>
            <a:lvl3pPr>
              <a:defRPr lang="en-US" smtClean="0"/>
            </a:lvl3pPr>
            <a:lvl4pPr>
              <a:defRPr lang="en-US" smtClean="0"/>
            </a:lvl4pPr>
            <a:lvl5pPr>
              <a:defRPr lang="en-CA"/>
            </a:lvl5pPr>
          </a:lstStyle>
          <a:p>
            <a:pPr lvl="0"/>
            <a:endParaRPr lang="en-CA"/>
          </a:p>
        </p:txBody>
      </p:sp>
      <p:sp>
        <p:nvSpPr>
          <p:cNvPr id="23" name="Content Placeholder 22">
            <a:extLst>
              <a:ext uri="{FF2B5EF4-FFF2-40B4-BE49-F238E27FC236}">
                <a16:creationId xmlns:a16="http://schemas.microsoft.com/office/drawing/2014/main" id="{8240EBE0-F358-4285-BE9B-78C7A8485725}"/>
              </a:ext>
            </a:extLst>
          </p:cNvPr>
          <p:cNvSpPr>
            <a:spLocks noGrp="1"/>
          </p:cNvSpPr>
          <p:nvPr>
            <p:ph sz="quarter" idx="13" hasCustomPrompt="1"/>
          </p:nvPr>
        </p:nvSpPr>
        <p:spPr>
          <a:xfrm>
            <a:off x="1371600" y="2006600"/>
            <a:ext cx="4704160" cy="508000"/>
          </a:xfrm>
        </p:spPr>
        <p:txBody>
          <a:bodyPr vert="horz" lIns="0" tIns="0" rIns="0" bIns="0" rtlCol="0">
            <a:noAutofit/>
          </a:bodyPr>
          <a:lstStyle>
            <a:lvl2pPr>
              <a:defRPr lang="en-US" b="1" dirty="0" smtClean="0"/>
            </a:lvl2pPr>
            <a:lvl3pPr>
              <a:defRPr lang="en-US" dirty="0" smtClean="0"/>
            </a:lvl3pPr>
            <a:lvl4pPr>
              <a:defRPr lang="en-US" dirty="0" smtClean="0"/>
            </a:lvl4pPr>
            <a:lvl5pPr>
              <a:defRPr lang="en-CA" dirty="0"/>
            </a:lvl5pPr>
          </a:lstStyle>
          <a:p>
            <a:pPr marL="0" lvl="1" indent="0">
              <a:buNone/>
            </a:pPr>
            <a:r>
              <a:rPr lang="en-US"/>
              <a:t>Second level</a:t>
            </a:r>
            <a:endParaRPr lang="en-CA"/>
          </a:p>
        </p:txBody>
      </p:sp>
      <p:sp>
        <p:nvSpPr>
          <p:cNvPr id="25" name="Content Placeholder 24">
            <a:extLst>
              <a:ext uri="{FF2B5EF4-FFF2-40B4-BE49-F238E27FC236}">
                <a16:creationId xmlns:a16="http://schemas.microsoft.com/office/drawing/2014/main" id="{FA0E4DAE-2584-4CD8-BAAE-376CC35CD0A9}"/>
              </a:ext>
            </a:extLst>
          </p:cNvPr>
          <p:cNvSpPr>
            <a:spLocks noGrp="1"/>
          </p:cNvSpPr>
          <p:nvPr>
            <p:ph sz="quarter" idx="14"/>
          </p:nvPr>
        </p:nvSpPr>
        <p:spPr>
          <a:xfrm>
            <a:off x="1371600" y="2514607"/>
            <a:ext cx="4704160" cy="1749425"/>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CA" dirty="0"/>
            </a:lvl5pPr>
          </a:lstStyle>
          <a:p>
            <a:pPr lvl="1"/>
            <a:endParaRPr lang="en-CA"/>
          </a:p>
        </p:txBody>
      </p:sp>
      <p:sp>
        <p:nvSpPr>
          <p:cNvPr id="27" name="Content Placeholder 26">
            <a:extLst>
              <a:ext uri="{FF2B5EF4-FFF2-40B4-BE49-F238E27FC236}">
                <a16:creationId xmlns:a16="http://schemas.microsoft.com/office/drawing/2014/main" id="{EF0FBE93-251F-41F0-B2EB-7700F17E6B34}"/>
              </a:ext>
            </a:extLst>
          </p:cNvPr>
          <p:cNvSpPr>
            <a:spLocks noGrp="1"/>
          </p:cNvSpPr>
          <p:nvPr>
            <p:ph sz="quarter" idx="15"/>
          </p:nvPr>
        </p:nvSpPr>
        <p:spPr>
          <a:xfrm>
            <a:off x="1371603" y="4660907"/>
            <a:ext cx="1243013" cy="360363"/>
          </a:xfrm>
        </p:spPr>
        <p:txBody>
          <a:bodyPr vert="horz" lIns="0" tIns="0" rIns="0" bIns="0" rtlCol="0">
            <a:noAutofit/>
          </a:bodyPr>
          <a:lstStyle>
            <a:lvl2pPr>
              <a:defRPr lang="en-US" sz="1050" dirty="0" smtClean="0">
                <a:solidFill>
                  <a:srgbClr val="006FBF"/>
                </a:solidFill>
                <a:ea typeface="Arial" charset="0"/>
              </a:defRPr>
            </a:lvl2pPr>
            <a:lvl3pPr>
              <a:defRPr lang="en-US" dirty="0" smtClean="0"/>
            </a:lvl3pPr>
            <a:lvl4pPr>
              <a:defRPr lang="en-US" dirty="0" smtClean="0"/>
            </a:lvl4pPr>
            <a:lvl5pPr>
              <a:defRPr lang="en-CA" dirty="0"/>
            </a:lvl5pPr>
          </a:lstStyle>
          <a:p>
            <a:pPr marL="0" lvl="1" indent="0">
              <a:buNone/>
            </a:pPr>
            <a:endParaRPr lang="en-CA"/>
          </a:p>
        </p:txBody>
      </p:sp>
      <p:sp>
        <p:nvSpPr>
          <p:cNvPr id="29" name="Content Placeholder 28">
            <a:extLst>
              <a:ext uri="{FF2B5EF4-FFF2-40B4-BE49-F238E27FC236}">
                <a16:creationId xmlns:a16="http://schemas.microsoft.com/office/drawing/2014/main" id="{E740F1B5-F0A7-44D0-960D-11F20D705DA6}"/>
              </a:ext>
            </a:extLst>
          </p:cNvPr>
          <p:cNvSpPr>
            <a:spLocks noGrp="1"/>
          </p:cNvSpPr>
          <p:nvPr>
            <p:ph sz="quarter" idx="16"/>
          </p:nvPr>
        </p:nvSpPr>
        <p:spPr>
          <a:xfrm>
            <a:off x="2614615" y="4660907"/>
            <a:ext cx="2747963" cy="360363"/>
          </a:xfrm>
        </p:spPr>
        <p:txBody>
          <a:bodyPr vert="horz" lIns="0" tIns="0" rIns="0" bIns="0" rtlCol="0">
            <a:noAutofit/>
          </a:bodyPr>
          <a:lstStyle>
            <a:lvl2pPr>
              <a:defRPr lang="en-US" sz="1050" u="sng" dirty="0" smtClean="0">
                <a:ea typeface="Arial" charset="0"/>
              </a:defRPr>
            </a:lvl2pPr>
            <a:lvl3pPr>
              <a:defRPr lang="en-US" dirty="0" smtClean="0"/>
            </a:lvl3pPr>
            <a:lvl4pPr>
              <a:defRPr lang="en-US" dirty="0" smtClean="0"/>
            </a:lvl4pPr>
            <a:lvl5pPr>
              <a:defRPr lang="en-CA" dirty="0"/>
            </a:lvl5pPr>
          </a:lstStyle>
          <a:p>
            <a:pPr marL="0" lvl="1" indent="0">
              <a:buNone/>
            </a:pPr>
            <a:endParaRPr lang="en-CA"/>
          </a:p>
        </p:txBody>
      </p:sp>
      <p:sp>
        <p:nvSpPr>
          <p:cNvPr id="31" name="Content Placeholder 30">
            <a:extLst>
              <a:ext uri="{FF2B5EF4-FFF2-40B4-BE49-F238E27FC236}">
                <a16:creationId xmlns:a16="http://schemas.microsoft.com/office/drawing/2014/main" id="{6CADD52C-7DD6-4433-9C3A-E342AD50F43B}"/>
              </a:ext>
            </a:extLst>
          </p:cNvPr>
          <p:cNvSpPr>
            <a:spLocks noGrp="1"/>
          </p:cNvSpPr>
          <p:nvPr>
            <p:ph sz="quarter" idx="17"/>
          </p:nvPr>
        </p:nvSpPr>
        <p:spPr>
          <a:xfrm>
            <a:off x="1371601" y="5448300"/>
            <a:ext cx="882254" cy="317500"/>
          </a:xfrm>
        </p:spPr>
        <p:txBody>
          <a:bodyPr vert="horz" lIns="0" tIns="0" rIns="0" bIns="0" rtlCol="0">
            <a:noAutofit/>
          </a:bodyPr>
          <a:lstStyle>
            <a:lvl2pPr>
              <a:defRPr lang="en-US" sz="1050" dirty="0" smtClean="0"/>
            </a:lvl2pPr>
            <a:lvl3pPr>
              <a:defRPr lang="en-US" dirty="0" smtClean="0"/>
            </a:lvl3pPr>
            <a:lvl4pPr>
              <a:defRPr lang="en-US" dirty="0" smtClean="0"/>
            </a:lvl4pPr>
            <a:lvl5pPr>
              <a:defRPr lang="en-CA" dirty="0"/>
            </a:lvl5pPr>
          </a:lstStyle>
          <a:p>
            <a:pPr marL="0" lvl="1" indent="0">
              <a:buNone/>
            </a:pPr>
            <a:endParaRPr lang="en-CA"/>
          </a:p>
        </p:txBody>
      </p:sp>
      <p:sp>
        <p:nvSpPr>
          <p:cNvPr id="33" name="Picture Placeholder 32">
            <a:extLst>
              <a:ext uri="{FF2B5EF4-FFF2-40B4-BE49-F238E27FC236}">
                <a16:creationId xmlns:a16="http://schemas.microsoft.com/office/drawing/2014/main" id="{A9071D17-F943-4243-9938-132436CAE9F0}"/>
              </a:ext>
            </a:extLst>
          </p:cNvPr>
          <p:cNvSpPr>
            <a:spLocks noGrp="1"/>
          </p:cNvSpPr>
          <p:nvPr>
            <p:ph type="pic" sz="quarter" idx="18"/>
          </p:nvPr>
        </p:nvSpPr>
        <p:spPr>
          <a:xfrm>
            <a:off x="2312194" y="5418138"/>
            <a:ext cx="315516" cy="419100"/>
          </a:xfrm>
        </p:spPr>
        <p:txBody>
          <a:bodyPr/>
          <a:lstStyle/>
          <a:p>
            <a:endParaRPr lang="en-CA"/>
          </a:p>
        </p:txBody>
      </p:sp>
      <p:sp>
        <p:nvSpPr>
          <p:cNvPr id="35" name="Picture Placeholder 34">
            <a:extLst>
              <a:ext uri="{FF2B5EF4-FFF2-40B4-BE49-F238E27FC236}">
                <a16:creationId xmlns:a16="http://schemas.microsoft.com/office/drawing/2014/main" id="{C1D3F34C-6117-45A7-BF45-73ED27B9B436}"/>
              </a:ext>
            </a:extLst>
          </p:cNvPr>
          <p:cNvSpPr>
            <a:spLocks noGrp="1"/>
          </p:cNvSpPr>
          <p:nvPr>
            <p:ph type="pic" sz="quarter" idx="19"/>
          </p:nvPr>
        </p:nvSpPr>
        <p:spPr>
          <a:xfrm>
            <a:off x="2711649" y="5434014"/>
            <a:ext cx="315516" cy="388938"/>
          </a:xfrm>
        </p:spPr>
        <p:txBody>
          <a:bodyPr/>
          <a:lstStyle/>
          <a:p>
            <a:endParaRPr lang="en-CA"/>
          </a:p>
        </p:txBody>
      </p:sp>
      <p:sp>
        <p:nvSpPr>
          <p:cNvPr id="37" name="Picture Placeholder 36">
            <a:extLst>
              <a:ext uri="{FF2B5EF4-FFF2-40B4-BE49-F238E27FC236}">
                <a16:creationId xmlns:a16="http://schemas.microsoft.com/office/drawing/2014/main" id="{7B5B3A4C-19FA-46F8-B0D4-A9BCB05BB1E1}"/>
              </a:ext>
            </a:extLst>
          </p:cNvPr>
          <p:cNvSpPr>
            <a:spLocks noGrp="1"/>
          </p:cNvSpPr>
          <p:nvPr>
            <p:ph type="pic" sz="quarter" idx="20"/>
          </p:nvPr>
        </p:nvSpPr>
        <p:spPr>
          <a:xfrm>
            <a:off x="3092057" y="5427670"/>
            <a:ext cx="315515" cy="409575"/>
          </a:xfrm>
        </p:spPr>
        <p:txBody>
          <a:bodyPr/>
          <a:lstStyle/>
          <a:p>
            <a:endParaRPr lang="en-CA"/>
          </a:p>
        </p:txBody>
      </p:sp>
      <p:sp>
        <p:nvSpPr>
          <p:cNvPr id="39" name="Picture Placeholder 38">
            <a:extLst>
              <a:ext uri="{FF2B5EF4-FFF2-40B4-BE49-F238E27FC236}">
                <a16:creationId xmlns:a16="http://schemas.microsoft.com/office/drawing/2014/main" id="{E9864BFE-0908-4001-A6A6-580BE517FEC9}"/>
              </a:ext>
            </a:extLst>
          </p:cNvPr>
          <p:cNvSpPr>
            <a:spLocks noGrp="1"/>
          </p:cNvSpPr>
          <p:nvPr>
            <p:ph type="pic" sz="quarter" idx="21"/>
          </p:nvPr>
        </p:nvSpPr>
        <p:spPr>
          <a:xfrm>
            <a:off x="3471863" y="5434020"/>
            <a:ext cx="315516" cy="388937"/>
          </a:xfrm>
        </p:spPr>
        <p:txBody>
          <a:bodyPr/>
          <a:lstStyle/>
          <a:p>
            <a:endParaRPr lang="en-CA"/>
          </a:p>
        </p:txBody>
      </p:sp>
      <p:sp>
        <p:nvSpPr>
          <p:cNvPr id="13" name="Slide Number Placeholder 1">
            <a:extLst>
              <a:ext uri="{FF2B5EF4-FFF2-40B4-BE49-F238E27FC236}">
                <a16:creationId xmlns:a16="http://schemas.microsoft.com/office/drawing/2014/main" id="{E1F0603B-842D-4ADC-93DC-1F4E2C8A9601}"/>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2058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Main text -1-col 3/4 wide">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090E441B-2255-4BF7-9F2C-9F1742F077A3}"/>
              </a:ext>
            </a:extLst>
          </p:cNvPr>
          <p:cNvSpPr>
            <a:spLocks noGrp="1"/>
          </p:cNvSpPr>
          <p:nvPr>
            <p:ph type="title"/>
          </p:nvPr>
        </p:nvSpPr>
        <p:spPr>
          <a:xfrm>
            <a:off x="1371601" y="0"/>
            <a:ext cx="7200470" cy="1137300"/>
          </a:xfrm>
        </p:spPr>
        <p:txBody>
          <a:bodyPr/>
          <a:lstStyle/>
          <a:p>
            <a:endParaRPr lang="en-US"/>
          </a:p>
        </p:txBody>
      </p:sp>
      <p:pic>
        <p:nvPicPr>
          <p:cNvPr id="9" name="Picture 8">
            <a:extLst>
              <a:ext uri="{FF2B5EF4-FFF2-40B4-BE49-F238E27FC236}">
                <a16:creationId xmlns:a16="http://schemas.microsoft.com/office/drawing/2014/main" id="{A4ABA3BC-925F-47D7-9C4E-FFA2ACCC63E5}"/>
              </a:ext>
            </a:extLst>
          </p:cNvPr>
          <p:cNvPicPr>
            <a:picLocks noChangeAspect="1"/>
          </p:cNvPicPr>
          <p:nvPr userDrawn="1"/>
        </p:nvPicPr>
        <p:blipFill>
          <a:blip r:embed="rId2"/>
          <a:stretch>
            <a:fillRect/>
          </a:stretch>
        </p:blipFill>
        <p:spPr>
          <a:xfrm>
            <a:off x="5772154" y="1934416"/>
            <a:ext cx="2743199" cy="4329835"/>
          </a:xfrm>
          <a:prstGeom prst="rect">
            <a:avLst/>
          </a:prstGeom>
        </p:spPr>
      </p:pic>
      <p:sp>
        <p:nvSpPr>
          <p:cNvPr id="4" name="Content Placeholder 3">
            <a:extLst>
              <a:ext uri="{FF2B5EF4-FFF2-40B4-BE49-F238E27FC236}">
                <a16:creationId xmlns:a16="http://schemas.microsoft.com/office/drawing/2014/main" id="{DE5D8DE5-E1A0-43E3-AA26-7CC05C434C45}"/>
              </a:ext>
            </a:extLst>
          </p:cNvPr>
          <p:cNvSpPr>
            <a:spLocks noGrp="1"/>
          </p:cNvSpPr>
          <p:nvPr>
            <p:ph sz="quarter" idx="12"/>
          </p:nvPr>
        </p:nvSpPr>
        <p:spPr>
          <a:xfrm>
            <a:off x="1371600" y="1646238"/>
            <a:ext cx="4304110" cy="381000"/>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Content Placeholder 10">
            <a:extLst>
              <a:ext uri="{FF2B5EF4-FFF2-40B4-BE49-F238E27FC236}">
                <a16:creationId xmlns:a16="http://schemas.microsoft.com/office/drawing/2014/main" id="{7B4BCE78-5BE5-4BFD-AAD4-5167E953B745}"/>
              </a:ext>
            </a:extLst>
          </p:cNvPr>
          <p:cNvSpPr>
            <a:spLocks noGrp="1"/>
          </p:cNvSpPr>
          <p:nvPr>
            <p:ph sz="quarter" idx="13"/>
          </p:nvPr>
        </p:nvSpPr>
        <p:spPr>
          <a:xfrm>
            <a:off x="1371600" y="2027245"/>
            <a:ext cx="4304110" cy="4029075"/>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Slide Number Placeholder 1">
            <a:extLst>
              <a:ext uri="{FF2B5EF4-FFF2-40B4-BE49-F238E27FC236}">
                <a16:creationId xmlns:a16="http://schemas.microsoft.com/office/drawing/2014/main" id="{6F455600-E808-41CE-A189-97F5F3DD7322}"/>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700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Main text -1-col 3/4 wide">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D2617A4F-BA30-4D20-9C98-BB41E3BC156E}"/>
              </a:ext>
            </a:extLst>
          </p:cNvPr>
          <p:cNvSpPr/>
          <p:nvPr userDrawn="1"/>
        </p:nvSpPr>
        <p:spPr>
          <a:xfrm>
            <a:off x="5376417" y="1406106"/>
            <a:ext cx="3767587" cy="5451894"/>
          </a:xfrm>
          <a:custGeom>
            <a:avLst/>
            <a:gdLst>
              <a:gd name="connsiteX0" fmla="*/ 2912364 w 4713068"/>
              <a:gd name="connsiteY0" fmla="*/ 0 h 5084064"/>
              <a:gd name="connsiteX1" fmla="*/ 4540694 w 4713068"/>
              <a:gd name="connsiteY1" fmla="*/ 497386 h 5084064"/>
              <a:gd name="connsiteX2" fmla="*/ 4713068 w 4713068"/>
              <a:gd name="connsiteY2" fmla="*/ 626285 h 5084064"/>
              <a:gd name="connsiteX3" fmla="*/ 4713068 w 4713068"/>
              <a:gd name="connsiteY3" fmla="*/ 5084064 h 5084064"/>
              <a:gd name="connsiteX4" fmla="*/ 976626 w 4713068"/>
              <a:gd name="connsiteY4" fmla="*/ 5084064 h 5084064"/>
              <a:gd name="connsiteX5" fmla="*/ 853012 w 4713068"/>
              <a:gd name="connsiteY5" fmla="*/ 4971717 h 5084064"/>
              <a:gd name="connsiteX6" fmla="*/ 0 w 4713068"/>
              <a:gd name="connsiteY6" fmla="*/ 2912364 h 5084064"/>
              <a:gd name="connsiteX7" fmla="*/ 2912364 w 4713068"/>
              <a:gd name="connsiteY7" fmla="*/ 0 h 508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3068" h="5084064">
                <a:moveTo>
                  <a:pt x="2912364" y="0"/>
                </a:moveTo>
                <a:cubicBezTo>
                  <a:pt x="3515534" y="0"/>
                  <a:pt x="4075878" y="183362"/>
                  <a:pt x="4540694" y="497386"/>
                </a:cubicBezTo>
                <a:lnTo>
                  <a:pt x="4713068" y="626285"/>
                </a:lnTo>
                <a:lnTo>
                  <a:pt x="4713068" y="5084064"/>
                </a:lnTo>
                <a:lnTo>
                  <a:pt x="976626" y="5084064"/>
                </a:lnTo>
                <a:lnTo>
                  <a:pt x="853012" y="4971717"/>
                </a:lnTo>
                <a:cubicBezTo>
                  <a:pt x="325978" y="4444682"/>
                  <a:pt x="0" y="3716591"/>
                  <a:pt x="0" y="2912364"/>
                </a:cubicBezTo>
                <a:cubicBezTo>
                  <a:pt x="0" y="1303910"/>
                  <a:pt x="1303910" y="0"/>
                  <a:pt x="2912364" y="0"/>
                </a:cubicBezTo>
                <a:close/>
              </a:path>
            </a:pathLst>
          </a:custGeom>
        </p:spPr>
        <p:txBody>
          <a:bodyPr vert="horz" lIns="0" tIns="0" rIns="0" bIns="0" rtlCol="0">
            <a:noAutofit/>
          </a:bodyPr>
          <a:lstStyle/>
          <a:p>
            <a:pPr lvl="0" indent="0">
              <a:lnSpc>
                <a:spcPct val="110000"/>
              </a:lnSpc>
              <a:spcBef>
                <a:spcPts val="0"/>
              </a:spcBef>
              <a:spcAft>
                <a:spcPts val="900"/>
              </a:spcAft>
              <a:buClr>
                <a:schemeClr val="tx1"/>
              </a:buClr>
              <a:buFont typeface="Arial" panose="020B0604020202020204" pitchFamily="34" charset="0"/>
              <a:buNone/>
              <a:tabLst/>
            </a:pPr>
            <a:endParaRPr lang="en-US" sz="1350" b="1" i="0">
              <a:solidFill>
                <a:schemeClr val="tx1"/>
              </a:solidFill>
              <a:latin typeface="Arial" panose="020B0604020202020204" pitchFamily="34" charset="0"/>
              <a:cs typeface="Arial" panose="020B0604020202020204" pitchFamily="34" charset="0"/>
            </a:endParaRPr>
          </a:p>
        </p:txBody>
      </p:sp>
      <p:sp>
        <p:nvSpPr>
          <p:cNvPr id="9" name="Title 5">
            <a:extLst>
              <a:ext uri="{FF2B5EF4-FFF2-40B4-BE49-F238E27FC236}">
                <a16:creationId xmlns:a16="http://schemas.microsoft.com/office/drawing/2014/main" id="{0C771394-69B0-4181-975A-A157A5875439}"/>
              </a:ext>
            </a:extLst>
          </p:cNvPr>
          <p:cNvSpPr>
            <a:spLocks noGrp="1"/>
          </p:cNvSpPr>
          <p:nvPr>
            <p:ph type="title"/>
          </p:nvPr>
        </p:nvSpPr>
        <p:spPr>
          <a:xfrm>
            <a:off x="1371601" y="0"/>
            <a:ext cx="7200470" cy="1137300"/>
          </a:xfrm>
        </p:spPr>
        <p:txBody>
          <a:bodyPr/>
          <a:lstStyle/>
          <a:p>
            <a:endParaRPr lang="en-US"/>
          </a:p>
        </p:txBody>
      </p:sp>
      <p:pic>
        <p:nvPicPr>
          <p:cNvPr id="10" name="Picture 9">
            <a:extLst>
              <a:ext uri="{FF2B5EF4-FFF2-40B4-BE49-F238E27FC236}">
                <a16:creationId xmlns:a16="http://schemas.microsoft.com/office/drawing/2014/main" id="{1624A7A0-371E-4D87-B059-09AF2926E4DB}"/>
              </a:ext>
            </a:extLst>
          </p:cNvPr>
          <p:cNvPicPr>
            <a:picLocks noChangeAspect="1"/>
          </p:cNvPicPr>
          <p:nvPr userDrawn="1"/>
        </p:nvPicPr>
        <p:blipFill>
          <a:blip r:embed="rId2"/>
          <a:stretch>
            <a:fillRect/>
          </a:stretch>
        </p:blipFill>
        <p:spPr>
          <a:xfrm>
            <a:off x="6000107" y="1937364"/>
            <a:ext cx="3143895" cy="4426860"/>
          </a:xfrm>
          <a:custGeom>
            <a:avLst/>
            <a:gdLst>
              <a:gd name="connsiteX0" fmla="*/ 0 w 4521798"/>
              <a:gd name="connsiteY0" fmla="*/ 0 h 4963418"/>
              <a:gd name="connsiteX1" fmla="*/ 4521798 w 4521798"/>
              <a:gd name="connsiteY1" fmla="*/ 0 h 4963418"/>
              <a:gd name="connsiteX2" fmla="*/ 4521798 w 4521798"/>
              <a:gd name="connsiteY2" fmla="*/ 4963418 h 4963418"/>
              <a:gd name="connsiteX3" fmla="*/ 0 w 4521798"/>
              <a:gd name="connsiteY3" fmla="*/ 4963418 h 4963418"/>
            </a:gdLst>
            <a:ahLst/>
            <a:cxnLst>
              <a:cxn ang="0">
                <a:pos x="connsiteX0" y="connsiteY0"/>
              </a:cxn>
              <a:cxn ang="0">
                <a:pos x="connsiteX1" y="connsiteY1"/>
              </a:cxn>
              <a:cxn ang="0">
                <a:pos x="connsiteX2" y="connsiteY2"/>
              </a:cxn>
              <a:cxn ang="0">
                <a:pos x="connsiteX3" y="connsiteY3"/>
              </a:cxn>
            </a:cxnLst>
            <a:rect l="l" t="t" r="r" b="b"/>
            <a:pathLst>
              <a:path w="4521798" h="4963418">
                <a:moveTo>
                  <a:pt x="0" y="0"/>
                </a:moveTo>
                <a:lnTo>
                  <a:pt x="4521798" y="0"/>
                </a:lnTo>
                <a:lnTo>
                  <a:pt x="4521798" y="4963418"/>
                </a:lnTo>
                <a:lnTo>
                  <a:pt x="0" y="4963418"/>
                </a:lnTo>
                <a:close/>
              </a:path>
            </a:pathLst>
          </a:custGeom>
        </p:spPr>
      </p:pic>
      <p:sp>
        <p:nvSpPr>
          <p:cNvPr id="11" name="Slide Number Placeholder 1">
            <a:extLst>
              <a:ext uri="{FF2B5EF4-FFF2-40B4-BE49-F238E27FC236}">
                <a16:creationId xmlns:a16="http://schemas.microsoft.com/office/drawing/2014/main" id="{18797BD4-A5D7-4119-8F1B-72B5AF4A59DA}"/>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D625FCE3-3FFE-41A5-B312-2029EA720C7E}"/>
              </a:ext>
            </a:extLst>
          </p:cNvPr>
          <p:cNvSpPr>
            <a:spLocks noGrp="1"/>
          </p:cNvSpPr>
          <p:nvPr>
            <p:ph sz="quarter" idx="12"/>
          </p:nvPr>
        </p:nvSpPr>
        <p:spPr>
          <a:xfrm>
            <a:off x="1371604" y="1646238"/>
            <a:ext cx="4441031" cy="381000"/>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marL="0" lvl="1" indent="0">
              <a:buNone/>
            </a:pPr>
            <a:r>
              <a:rPr lang="en-US"/>
              <a:t>Second level</a:t>
            </a:r>
          </a:p>
          <a:p>
            <a:pPr lvl="2"/>
            <a:r>
              <a:rPr lang="en-US"/>
              <a:t>Third level</a:t>
            </a:r>
          </a:p>
          <a:p>
            <a:pPr lvl="3"/>
            <a:r>
              <a:rPr lang="en-US"/>
              <a:t>Fourth level</a:t>
            </a:r>
          </a:p>
          <a:p>
            <a:pPr lvl="4"/>
            <a:r>
              <a:rPr lang="en-US"/>
              <a:t>Fifth level</a:t>
            </a:r>
            <a:endParaRPr lang="en-CA"/>
          </a:p>
        </p:txBody>
      </p:sp>
      <p:sp>
        <p:nvSpPr>
          <p:cNvPr id="13" name="Content Placeholder 12">
            <a:extLst>
              <a:ext uri="{FF2B5EF4-FFF2-40B4-BE49-F238E27FC236}">
                <a16:creationId xmlns:a16="http://schemas.microsoft.com/office/drawing/2014/main" id="{272C8450-D444-4A11-BE36-9B1ED4015219}"/>
              </a:ext>
            </a:extLst>
          </p:cNvPr>
          <p:cNvSpPr>
            <a:spLocks noGrp="1"/>
          </p:cNvSpPr>
          <p:nvPr>
            <p:ph sz="quarter" idx="13"/>
          </p:nvPr>
        </p:nvSpPr>
        <p:spPr>
          <a:xfrm>
            <a:off x="1371604" y="2027238"/>
            <a:ext cx="4441031" cy="1200150"/>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marL="0" lvl="1" indent="0">
              <a:buNone/>
            </a:pPr>
            <a:r>
              <a:rPr lang="en-US"/>
              <a:t>Second level</a:t>
            </a:r>
          </a:p>
          <a:p>
            <a:pPr lvl="2"/>
            <a:r>
              <a:rPr lang="en-US"/>
              <a:t>Third level</a:t>
            </a:r>
          </a:p>
          <a:p>
            <a:pPr lvl="3"/>
            <a:r>
              <a:rPr lang="en-US"/>
              <a:t>Fourth level</a:t>
            </a:r>
          </a:p>
          <a:p>
            <a:pPr lvl="4"/>
            <a:r>
              <a:rPr lang="en-US"/>
              <a:t>Fifth level</a:t>
            </a:r>
            <a:endParaRPr lang="en-CA"/>
          </a:p>
        </p:txBody>
      </p:sp>
      <p:sp>
        <p:nvSpPr>
          <p:cNvPr id="15" name="Content Placeholder 14">
            <a:extLst>
              <a:ext uri="{FF2B5EF4-FFF2-40B4-BE49-F238E27FC236}">
                <a16:creationId xmlns:a16="http://schemas.microsoft.com/office/drawing/2014/main" id="{ED00C58C-DA92-4DFB-8833-F8104647005D}"/>
              </a:ext>
            </a:extLst>
          </p:cNvPr>
          <p:cNvSpPr>
            <a:spLocks noGrp="1"/>
          </p:cNvSpPr>
          <p:nvPr>
            <p:ph sz="quarter" idx="14"/>
          </p:nvPr>
        </p:nvSpPr>
        <p:spPr>
          <a:xfrm>
            <a:off x="1371604" y="3316295"/>
            <a:ext cx="4441031" cy="314325"/>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marL="0" lvl="1" indent="0">
              <a:buNone/>
            </a:pPr>
            <a:r>
              <a:rPr lang="en-US"/>
              <a:t>Second level</a:t>
            </a:r>
          </a:p>
          <a:p>
            <a:pPr lvl="2"/>
            <a:r>
              <a:rPr lang="en-US"/>
              <a:t>Third level</a:t>
            </a:r>
          </a:p>
          <a:p>
            <a:pPr lvl="3"/>
            <a:r>
              <a:rPr lang="en-US"/>
              <a:t>Fourth level</a:t>
            </a:r>
          </a:p>
          <a:p>
            <a:pPr lvl="4"/>
            <a:r>
              <a:rPr lang="en-US"/>
              <a:t>Fifth level</a:t>
            </a:r>
            <a:endParaRPr lang="en-CA"/>
          </a:p>
        </p:txBody>
      </p:sp>
      <p:sp>
        <p:nvSpPr>
          <p:cNvPr id="17" name="Content Placeholder 16">
            <a:extLst>
              <a:ext uri="{FF2B5EF4-FFF2-40B4-BE49-F238E27FC236}">
                <a16:creationId xmlns:a16="http://schemas.microsoft.com/office/drawing/2014/main" id="{19CA67EB-6BCF-4954-B71B-316709F7AD32}"/>
              </a:ext>
            </a:extLst>
          </p:cNvPr>
          <p:cNvSpPr>
            <a:spLocks noGrp="1"/>
          </p:cNvSpPr>
          <p:nvPr>
            <p:ph sz="quarter" idx="15"/>
          </p:nvPr>
        </p:nvSpPr>
        <p:spPr>
          <a:xfrm>
            <a:off x="1371604" y="3630613"/>
            <a:ext cx="4441031" cy="2933700"/>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marL="0" lvl="1" indent="0">
              <a:buNone/>
            </a:pPr>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25304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Main text -1-col 3/4 wide">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586D7D62-9CF9-4409-9569-4FC82B169EE7}"/>
              </a:ext>
            </a:extLst>
          </p:cNvPr>
          <p:cNvSpPr>
            <a:spLocks noGrp="1"/>
          </p:cNvSpPr>
          <p:nvPr>
            <p:ph type="title"/>
          </p:nvPr>
        </p:nvSpPr>
        <p:spPr>
          <a:xfrm>
            <a:off x="1371601" y="0"/>
            <a:ext cx="7200470" cy="1137300"/>
          </a:xfrm>
        </p:spPr>
        <p:txBody>
          <a:bodyPr>
            <a:normAutofit/>
          </a:bodyPr>
          <a:lstStyle/>
          <a:p>
            <a:endParaRPr lang="en-US" i="1"/>
          </a:p>
        </p:txBody>
      </p:sp>
      <p:pic>
        <p:nvPicPr>
          <p:cNvPr id="9" name="Picture 8">
            <a:extLst>
              <a:ext uri="{FF2B5EF4-FFF2-40B4-BE49-F238E27FC236}">
                <a16:creationId xmlns:a16="http://schemas.microsoft.com/office/drawing/2014/main" id="{A6F25C7A-D554-4778-9833-8C4F1BC09F6C}"/>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35145"/>
          <a:stretch/>
        </p:blipFill>
        <p:spPr>
          <a:xfrm>
            <a:off x="2745777" y="1753879"/>
            <a:ext cx="4931377" cy="4610147"/>
          </a:xfrm>
          <a:prstGeom prst="rect">
            <a:avLst/>
          </a:prstGeom>
        </p:spPr>
      </p:pic>
      <p:grpSp>
        <p:nvGrpSpPr>
          <p:cNvPr id="10" name="Group 9">
            <a:extLst>
              <a:ext uri="{FF2B5EF4-FFF2-40B4-BE49-F238E27FC236}">
                <a16:creationId xmlns:a16="http://schemas.microsoft.com/office/drawing/2014/main" id="{4714FB3C-ECDF-4B75-9D06-B9CDCD4F2C54}"/>
              </a:ext>
            </a:extLst>
          </p:cNvPr>
          <p:cNvGrpSpPr/>
          <p:nvPr userDrawn="1"/>
        </p:nvGrpSpPr>
        <p:grpSpPr>
          <a:xfrm>
            <a:off x="6930644" y="2499412"/>
            <a:ext cx="233363" cy="311151"/>
            <a:chOff x="8347818" y="2366354"/>
            <a:chExt cx="311151" cy="311151"/>
          </a:xfrm>
        </p:grpSpPr>
        <p:sp>
          <p:nvSpPr>
            <p:cNvPr id="11" name="Oval 10">
              <a:extLst>
                <a:ext uri="{FF2B5EF4-FFF2-40B4-BE49-F238E27FC236}">
                  <a16:creationId xmlns:a16="http://schemas.microsoft.com/office/drawing/2014/main" id="{9F5566F6-902A-43D8-B4A8-DF6E57F254F1}"/>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Box 11">
              <a:extLst>
                <a:ext uri="{FF2B5EF4-FFF2-40B4-BE49-F238E27FC236}">
                  <a16:creationId xmlns:a16="http://schemas.microsoft.com/office/drawing/2014/main" id="{49377B5B-2992-40A9-BD1B-8F35D3495F16}"/>
                </a:ext>
              </a:extLst>
            </p:cNvPr>
            <p:cNvSpPr txBox="1"/>
            <p:nvPr/>
          </p:nvSpPr>
          <p:spPr>
            <a:xfrm>
              <a:off x="8347819" y="2413817"/>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1</a:t>
              </a:r>
            </a:p>
          </p:txBody>
        </p:sp>
      </p:grpSp>
      <p:grpSp>
        <p:nvGrpSpPr>
          <p:cNvPr id="13" name="Group 12">
            <a:extLst>
              <a:ext uri="{FF2B5EF4-FFF2-40B4-BE49-F238E27FC236}">
                <a16:creationId xmlns:a16="http://schemas.microsoft.com/office/drawing/2014/main" id="{DBE8C1C0-8B40-48EE-842D-47FF7C2B6C4A}"/>
              </a:ext>
            </a:extLst>
          </p:cNvPr>
          <p:cNvGrpSpPr/>
          <p:nvPr userDrawn="1"/>
        </p:nvGrpSpPr>
        <p:grpSpPr>
          <a:xfrm>
            <a:off x="6472319" y="2398745"/>
            <a:ext cx="233363" cy="311151"/>
            <a:chOff x="8347818" y="2366354"/>
            <a:chExt cx="311151" cy="311151"/>
          </a:xfrm>
        </p:grpSpPr>
        <p:sp>
          <p:nvSpPr>
            <p:cNvPr id="14" name="Oval 13">
              <a:extLst>
                <a:ext uri="{FF2B5EF4-FFF2-40B4-BE49-F238E27FC236}">
                  <a16:creationId xmlns:a16="http://schemas.microsoft.com/office/drawing/2014/main" id="{199F64C4-E565-4DC1-A4F4-59A8F4DAE4EF}"/>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extBox 14">
              <a:extLst>
                <a:ext uri="{FF2B5EF4-FFF2-40B4-BE49-F238E27FC236}">
                  <a16:creationId xmlns:a16="http://schemas.microsoft.com/office/drawing/2014/main" id="{F24B4AF8-BC75-4582-88FC-F445335A0C98}"/>
                </a:ext>
              </a:extLst>
            </p:cNvPr>
            <p:cNvSpPr txBox="1"/>
            <p:nvPr/>
          </p:nvSpPr>
          <p:spPr>
            <a:xfrm>
              <a:off x="8347819" y="2413817"/>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2</a:t>
              </a:r>
            </a:p>
          </p:txBody>
        </p:sp>
      </p:grpSp>
      <p:grpSp>
        <p:nvGrpSpPr>
          <p:cNvPr id="16" name="Group 15">
            <a:extLst>
              <a:ext uri="{FF2B5EF4-FFF2-40B4-BE49-F238E27FC236}">
                <a16:creationId xmlns:a16="http://schemas.microsoft.com/office/drawing/2014/main" id="{F98D7FB7-D77A-417B-B49A-D5C0D7BA8A5E}"/>
              </a:ext>
            </a:extLst>
          </p:cNvPr>
          <p:cNvGrpSpPr/>
          <p:nvPr userDrawn="1"/>
        </p:nvGrpSpPr>
        <p:grpSpPr>
          <a:xfrm>
            <a:off x="6125812" y="2965148"/>
            <a:ext cx="233363" cy="311151"/>
            <a:chOff x="8347818" y="2366354"/>
            <a:chExt cx="311151" cy="311151"/>
          </a:xfrm>
        </p:grpSpPr>
        <p:sp>
          <p:nvSpPr>
            <p:cNvPr id="17" name="Oval 16">
              <a:extLst>
                <a:ext uri="{FF2B5EF4-FFF2-40B4-BE49-F238E27FC236}">
                  <a16:creationId xmlns:a16="http://schemas.microsoft.com/office/drawing/2014/main" id="{25B6A7EA-FC35-4BE6-BBD2-1AF89EE55505}"/>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extBox 17">
              <a:extLst>
                <a:ext uri="{FF2B5EF4-FFF2-40B4-BE49-F238E27FC236}">
                  <a16:creationId xmlns:a16="http://schemas.microsoft.com/office/drawing/2014/main" id="{4934CE55-1FD8-4F0A-907B-7810E8A7D107}"/>
                </a:ext>
              </a:extLst>
            </p:cNvPr>
            <p:cNvSpPr txBox="1"/>
            <p:nvPr/>
          </p:nvSpPr>
          <p:spPr>
            <a:xfrm>
              <a:off x="8347819" y="2413817"/>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3</a:t>
              </a:r>
            </a:p>
          </p:txBody>
        </p:sp>
      </p:grpSp>
      <p:grpSp>
        <p:nvGrpSpPr>
          <p:cNvPr id="19" name="Group 18">
            <a:extLst>
              <a:ext uri="{FF2B5EF4-FFF2-40B4-BE49-F238E27FC236}">
                <a16:creationId xmlns:a16="http://schemas.microsoft.com/office/drawing/2014/main" id="{401F1B2E-08B0-4E4D-A884-F1ABE523CE68}"/>
              </a:ext>
            </a:extLst>
          </p:cNvPr>
          <p:cNvGrpSpPr/>
          <p:nvPr userDrawn="1"/>
        </p:nvGrpSpPr>
        <p:grpSpPr>
          <a:xfrm>
            <a:off x="5750393" y="3813622"/>
            <a:ext cx="233363" cy="311151"/>
            <a:chOff x="8347818" y="2366354"/>
            <a:chExt cx="311151" cy="311151"/>
          </a:xfrm>
        </p:grpSpPr>
        <p:sp>
          <p:nvSpPr>
            <p:cNvPr id="20" name="Oval 19">
              <a:extLst>
                <a:ext uri="{FF2B5EF4-FFF2-40B4-BE49-F238E27FC236}">
                  <a16:creationId xmlns:a16="http://schemas.microsoft.com/office/drawing/2014/main" id="{38ED721E-FD5B-4D58-9321-CF09F04078F4}"/>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TextBox 20">
              <a:extLst>
                <a:ext uri="{FF2B5EF4-FFF2-40B4-BE49-F238E27FC236}">
                  <a16:creationId xmlns:a16="http://schemas.microsoft.com/office/drawing/2014/main" id="{78D84656-82C1-4E93-A905-CFC7E579C64E}"/>
                </a:ext>
              </a:extLst>
            </p:cNvPr>
            <p:cNvSpPr txBox="1"/>
            <p:nvPr/>
          </p:nvSpPr>
          <p:spPr>
            <a:xfrm>
              <a:off x="8347818" y="2406513"/>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4</a:t>
              </a:r>
            </a:p>
          </p:txBody>
        </p:sp>
      </p:grpSp>
      <p:grpSp>
        <p:nvGrpSpPr>
          <p:cNvPr id="22" name="Group 21">
            <a:extLst>
              <a:ext uri="{FF2B5EF4-FFF2-40B4-BE49-F238E27FC236}">
                <a16:creationId xmlns:a16="http://schemas.microsoft.com/office/drawing/2014/main" id="{4C4686C7-D0F7-4BAE-9EC7-BE1071F6A134}"/>
              </a:ext>
            </a:extLst>
          </p:cNvPr>
          <p:cNvGrpSpPr/>
          <p:nvPr userDrawn="1"/>
        </p:nvGrpSpPr>
        <p:grpSpPr>
          <a:xfrm>
            <a:off x="5503302" y="2597880"/>
            <a:ext cx="233363" cy="311151"/>
            <a:chOff x="8347818" y="2366354"/>
            <a:chExt cx="311151" cy="311151"/>
          </a:xfrm>
        </p:grpSpPr>
        <p:sp>
          <p:nvSpPr>
            <p:cNvPr id="23" name="Oval 22">
              <a:extLst>
                <a:ext uri="{FF2B5EF4-FFF2-40B4-BE49-F238E27FC236}">
                  <a16:creationId xmlns:a16="http://schemas.microsoft.com/office/drawing/2014/main" id="{3CC07D80-DEF9-4112-BA51-FC0B6146A0C7}"/>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TextBox 23">
              <a:extLst>
                <a:ext uri="{FF2B5EF4-FFF2-40B4-BE49-F238E27FC236}">
                  <a16:creationId xmlns:a16="http://schemas.microsoft.com/office/drawing/2014/main" id="{074EA48A-F194-4C15-BBDD-C1364A552E85}"/>
                </a:ext>
              </a:extLst>
            </p:cNvPr>
            <p:cNvSpPr txBox="1"/>
            <p:nvPr/>
          </p:nvSpPr>
          <p:spPr>
            <a:xfrm>
              <a:off x="8347818" y="2406513"/>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5</a:t>
              </a:r>
            </a:p>
          </p:txBody>
        </p:sp>
      </p:grpSp>
      <p:grpSp>
        <p:nvGrpSpPr>
          <p:cNvPr id="25" name="Group 24">
            <a:extLst>
              <a:ext uri="{FF2B5EF4-FFF2-40B4-BE49-F238E27FC236}">
                <a16:creationId xmlns:a16="http://schemas.microsoft.com/office/drawing/2014/main" id="{A6E73938-3F19-4D76-BBF8-2DDE474C6969}"/>
              </a:ext>
            </a:extLst>
          </p:cNvPr>
          <p:cNvGrpSpPr/>
          <p:nvPr userDrawn="1"/>
        </p:nvGrpSpPr>
        <p:grpSpPr>
          <a:xfrm>
            <a:off x="4665855" y="3969193"/>
            <a:ext cx="233363" cy="311151"/>
            <a:chOff x="8347818" y="2366354"/>
            <a:chExt cx="311151" cy="311151"/>
          </a:xfrm>
        </p:grpSpPr>
        <p:sp>
          <p:nvSpPr>
            <p:cNvPr id="26" name="Oval 25">
              <a:extLst>
                <a:ext uri="{FF2B5EF4-FFF2-40B4-BE49-F238E27FC236}">
                  <a16:creationId xmlns:a16="http://schemas.microsoft.com/office/drawing/2014/main" id="{AFB82BC0-8585-4AA6-BFD4-6424120FC1C2}"/>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TextBox 26">
              <a:extLst>
                <a:ext uri="{FF2B5EF4-FFF2-40B4-BE49-F238E27FC236}">
                  <a16:creationId xmlns:a16="http://schemas.microsoft.com/office/drawing/2014/main" id="{E213D2C7-47F9-421D-9D8B-03BF67D85A5E}"/>
                </a:ext>
              </a:extLst>
            </p:cNvPr>
            <p:cNvSpPr txBox="1"/>
            <p:nvPr/>
          </p:nvSpPr>
          <p:spPr>
            <a:xfrm>
              <a:off x="8347818" y="2424620"/>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6</a:t>
              </a:r>
            </a:p>
          </p:txBody>
        </p:sp>
      </p:grpSp>
      <p:grpSp>
        <p:nvGrpSpPr>
          <p:cNvPr id="28" name="Group 27">
            <a:extLst>
              <a:ext uri="{FF2B5EF4-FFF2-40B4-BE49-F238E27FC236}">
                <a16:creationId xmlns:a16="http://schemas.microsoft.com/office/drawing/2014/main" id="{465BF0C8-6826-4A28-98AC-6EF4014EAD7D}"/>
              </a:ext>
            </a:extLst>
          </p:cNvPr>
          <p:cNvGrpSpPr/>
          <p:nvPr userDrawn="1"/>
        </p:nvGrpSpPr>
        <p:grpSpPr>
          <a:xfrm>
            <a:off x="4880864" y="3012611"/>
            <a:ext cx="233363" cy="311151"/>
            <a:chOff x="8347818" y="2366354"/>
            <a:chExt cx="311151" cy="311151"/>
          </a:xfrm>
        </p:grpSpPr>
        <p:sp>
          <p:nvSpPr>
            <p:cNvPr id="29" name="Oval 28">
              <a:extLst>
                <a:ext uri="{FF2B5EF4-FFF2-40B4-BE49-F238E27FC236}">
                  <a16:creationId xmlns:a16="http://schemas.microsoft.com/office/drawing/2014/main" id="{330B13DD-B775-4043-A7F0-E86C077B9152}"/>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TextBox 29">
              <a:extLst>
                <a:ext uri="{FF2B5EF4-FFF2-40B4-BE49-F238E27FC236}">
                  <a16:creationId xmlns:a16="http://schemas.microsoft.com/office/drawing/2014/main" id="{9F8AEADE-FC2C-4443-BA8F-390FD0AEA54D}"/>
                </a:ext>
              </a:extLst>
            </p:cNvPr>
            <p:cNvSpPr txBox="1"/>
            <p:nvPr/>
          </p:nvSpPr>
          <p:spPr>
            <a:xfrm>
              <a:off x="8347818" y="2406513"/>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7</a:t>
              </a:r>
            </a:p>
          </p:txBody>
        </p:sp>
      </p:grpSp>
      <p:grpSp>
        <p:nvGrpSpPr>
          <p:cNvPr id="31" name="Group 30">
            <a:extLst>
              <a:ext uri="{FF2B5EF4-FFF2-40B4-BE49-F238E27FC236}">
                <a16:creationId xmlns:a16="http://schemas.microsoft.com/office/drawing/2014/main" id="{9435BD0E-54B6-4C6F-8B4C-8C67EEEB4329}"/>
              </a:ext>
            </a:extLst>
          </p:cNvPr>
          <p:cNvGrpSpPr/>
          <p:nvPr userDrawn="1"/>
        </p:nvGrpSpPr>
        <p:grpSpPr>
          <a:xfrm>
            <a:off x="4051744" y="2444447"/>
            <a:ext cx="233363" cy="311151"/>
            <a:chOff x="8347818" y="2366354"/>
            <a:chExt cx="311151" cy="311151"/>
          </a:xfrm>
        </p:grpSpPr>
        <p:sp>
          <p:nvSpPr>
            <p:cNvPr id="32" name="Oval 31">
              <a:extLst>
                <a:ext uri="{FF2B5EF4-FFF2-40B4-BE49-F238E27FC236}">
                  <a16:creationId xmlns:a16="http://schemas.microsoft.com/office/drawing/2014/main" id="{01280F3E-C77E-41B7-9FC6-3E0B4DA799FD}"/>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TextBox 32">
              <a:extLst>
                <a:ext uri="{FF2B5EF4-FFF2-40B4-BE49-F238E27FC236}">
                  <a16:creationId xmlns:a16="http://schemas.microsoft.com/office/drawing/2014/main" id="{2638AA05-6BA3-4D8E-B935-675AB0669614}"/>
                </a:ext>
              </a:extLst>
            </p:cNvPr>
            <p:cNvSpPr txBox="1"/>
            <p:nvPr/>
          </p:nvSpPr>
          <p:spPr>
            <a:xfrm>
              <a:off x="8347818" y="2424620"/>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8</a:t>
              </a:r>
            </a:p>
          </p:txBody>
        </p:sp>
      </p:grpSp>
      <p:grpSp>
        <p:nvGrpSpPr>
          <p:cNvPr id="34" name="Group 33">
            <a:extLst>
              <a:ext uri="{FF2B5EF4-FFF2-40B4-BE49-F238E27FC236}">
                <a16:creationId xmlns:a16="http://schemas.microsoft.com/office/drawing/2014/main" id="{4B527761-1918-45D1-B97A-480AD0775AD4}"/>
              </a:ext>
            </a:extLst>
          </p:cNvPr>
          <p:cNvGrpSpPr/>
          <p:nvPr userDrawn="1"/>
        </p:nvGrpSpPr>
        <p:grpSpPr>
          <a:xfrm>
            <a:off x="3301651" y="3450636"/>
            <a:ext cx="233363" cy="311151"/>
            <a:chOff x="8347818" y="2366354"/>
            <a:chExt cx="311151" cy="311151"/>
          </a:xfrm>
        </p:grpSpPr>
        <p:sp>
          <p:nvSpPr>
            <p:cNvPr id="35" name="Oval 34">
              <a:extLst>
                <a:ext uri="{FF2B5EF4-FFF2-40B4-BE49-F238E27FC236}">
                  <a16:creationId xmlns:a16="http://schemas.microsoft.com/office/drawing/2014/main" id="{222902CB-FE57-4962-8499-4E8078005656}"/>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TextBox 35">
              <a:extLst>
                <a:ext uri="{FF2B5EF4-FFF2-40B4-BE49-F238E27FC236}">
                  <a16:creationId xmlns:a16="http://schemas.microsoft.com/office/drawing/2014/main" id="{290954AB-00CD-4666-BAF7-084D6CD11B79}"/>
                </a:ext>
              </a:extLst>
            </p:cNvPr>
            <p:cNvSpPr txBox="1"/>
            <p:nvPr/>
          </p:nvSpPr>
          <p:spPr>
            <a:xfrm>
              <a:off x="8347818" y="2406513"/>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9</a:t>
              </a:r>
            </a:p>
          </p:txBody>
        </p:sp>
      </p:grpSp>
      <p:grpSp>
        <p:nvGrpSpPr>
          <p:cNvPr id="37" name="Group 36">
            <a:extLst>
              <a:ext uri="{FF2B5EF4-FFF2-40B4-BE49-F238E27FC236}">
                <a16:creationId xmlns:a16="http://schemas.microsoft.com/office/drawing/2014/main" id="{8FE400A2-A6F1-4A08-BEC7-C9F253A905AE}"/>
              </a:ext>
            </a:extLst>
          </p:cNvPr>
          <p:cNvGrpSpPr/>
          <p:nvPr userDrawn="1"/>
        </p:nvGrpSpPr>
        <p:grpSpPr>
          <a:xfrm>
            <a:off x="3068288" y="2358722"/>
            <a:ext cx="233363" cy="311151"/>
            <a:chOff x="8347818" y="2366354"/>
            <a:chExt cx="311151" cy="311151"/>
          </a:xfrm>
        </p:grpSpPr>
        <p:sp>
          <p:nvSpPr>
            <p:cNvPr id="38" name="Oval 37">
              <a:extLst>
                <a:ext uri="{FF2B5EF4-FFF2-40B4-BE49-F238E27FC236}">
                  <a16:creationId xmlns:a16="http://schemas.microsoft.com/office/drawing/2014/main" id="{7BB878FE-9FFF-42EF-A556-C9A9DFF21625}"/>
                </a:ext>
              </a:extLst>
            </p:cNvPr>
            <p:cNvSpPr/>
            <p:nvPr/>
          </p:nvSpPr>
          <p:spPr>
            <a:xfrm>
              <a:off x="8347818" y="2366354"/>
              <a:ext cx="311151" cy="311151"/>
            </a:xfrm>
            <a:prstGeom prst="ellipse">
              <a:avLst/>
            </a:prstGeom>
            <a:solidFill>
              <a:srgbClr val="DAE5E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TextBox 38">
              <a:extLst>
                <a:ext uri="{FF2B5EF4-FFF2-40B4-BE49-F238E27FC236}">
                  <a16:creationId xmlns:a16="http://schemas.microsoft.com/office/drawing/2014/main" id="{43FB8678-603F-41EE-B445-5E4AA7E74511}"/>
                </a:ext>
              </a:extLst>
            </p:cNvPr>
            <p:cNvSpPr txBox="1"/>
            <p:nvPr/>
          </p:nvSpPr>
          <p:spPr>
            <a:xfrm>
              <a:off x="8347818" y="2410368"/>
              <a:ext cx="311150" cy="230832"/>
            </a:xfrm>
            <a:prstGeom prst="rect">
              <a:avLst/>
            </a:prstGeom>
            <a:noFill/>
          </p:spPr>
          <p:txBody>
            <a:bodyPr wrap="square" lIns="0" tIns="0" rIns="0" bIns="0" rtlCol="0">
              <a:noAutofit/>
            </a:bodyPr>
            <a:lstStyle/>
            <a:p>
              <a:pPr algn="ctr"/>
              <a:r>
                <a:rPr lang="en-US" sz="900" b="1">
                  <a:solidFill>
                    <a:schemeClr val="tx2"/>
                  </a:solidFill>
                  <a:latin typeface="Georgia" panose="02040502050405020303" pitchFamily="18" charset="0"/>
                </a:rPr>
                <a:t>10</a:t>
              </a:r>
            </a:p>
          </p:txBody>
        </p:sp>
      </p:grpSp>
      <p:sp>
        <p:nvSpPr>
          <p:cNvPr id="4" name="Content Placeholder 3">
            <a:extLst>
              <a:ext uri="{FF2B5EF4-FFF2-40B4-BE49-F238E27FC236}">
                <a16:creationId xmlns:a16="http://schemas.microsoft.com/office/drawing/2014/main" id="{934AC6C2-CF79-4B13-B721-0566D472909B}"/>
              </a:ext>
            </a:extLst>
          </p:cNvPr>
          <p:cNvSpPr>
            <a:spLocks noGrp="1"/>
          </p:cNvSpPr>
          <p:nvPr>
            <p:ph sz="quarter" idx="12"/>
          </p:nvPr>
        </p:nvSpPr>
        <p:spPr>
          <a:xfrm>
            <a:off x="357188" y="1957395"/>
            <a:ext cx="2476500" cy="401637"/>
          </a:xfrm>
        </p:spPr>
        <p:txBody>
          <a:bodyPr vert="horz" lIns="0" tIns="0" rIns="0" bIns="0" rtlCol="0">
            <a:noAutofit/>
          </a:bodyPr>
          <a:lstStyle>
            <a:lvl1pPr>
              <a:defRPr lang="en-US" sz="1350" smtClean="0">
                <a:solidFill>
                  <a:schemeClr val="tx2"/>
                </a:solidFill>
              </a:defRPr>
            </a:lvl1pPr>
            <a:lvl2pPr>
              <a:defRPr lang="en-US" smtClean="0"/>
            </a:lvl2pPr>
            <a:lvl3pPr>
              <a:defRPr lang="en-US" smtClean="0"/>
            </a:lvl3pPr>
            <a:lvl4pPr>
              <a:defRPr lang="en-US" smtClean="0"/>
            </a:lvl4pPr>
            <a:lvl5pPr>
              <a:defRPr lang="en-CA"/>
            </a:lvl5pPr>
          </a:lstStyle>
          <a:p>
            <a:pPr lvl="0">
              <a:lnSpc>
                <a:spcPct val="90000"/>
              </a:lnSpc>
              <a:spcBef>
                <a:spcPts val="750"/>
              </a:spcBef>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3" name="Content Placeholder 42">
            <a:extLst>
              <a:ext uri="{FF2B5EF4-FFF2-40B4-BE49-F238E27FC236}">
                <a16:creationId xmlns:a16="http://schemas.microsoft.com/office/drawing/2014/main" id="{3FD37DCA-D5D8-492C-B85F-FAE67E42C150}"/>
              </a:ext>
            </a:extLst>
          </p:cNvPr>
          <p:cNvSpPr>
            <a:spLocks noGrp="1"/>
          </p:cNvSpPr>
          <p:nvPr>
            <p:ph sz="quarter" idx="13"/>
          </p:nvPr>
        </p:nvSpPr>
        <p:spPr>
          <a:xfrm>
            <a:off x="356001" y="2359032"/>
            <a:ext cx="2487215" cy="396875"/>
          </a:xfrm>
        </p:spPr>
        <p:txBody>
          <a:bodyPr vert="horz" lIns="0" tIns="0" rIns="0" bIns="0" rtlCol="0">
            <a:noAutofit/>
          </a:bodyPr>
          <a:lstStyle>
            <a:lvl1pPr>
              <a:defRPr lang="en-US" sz="1125" smtClean="0"/>
            </a:lvl1pPr>
            <a:lvl2pPr>
              <a:defRPr lang="en-US" smtClean="0"/>
            </a:lvl2pPr>
            <a:lvl3pPr>
              <a:defRPr lang="en-US" smtClean="0"/>
            </a:lvl3pPr>
            <a:lvl4pPr>
              <a:defRPr lang="en-US" smtClean="0"/>
            </a:lvl4pPr>
            <a:lvl5pPr>
              <a:defRPr lang="en-CA"/>
            </a:lvl5pPr>
          </a:lstStyle>
          <a:p>
            <a:pPr marL="130969" lvl="0" indent="-126206">
              <a:lnSpc>
                <a:spcPct val="120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5" name="Content Placeholder 44">
            <a:extLst>
              <a:ext uri="{FF2B5EF4-FFF2-40B4-BE49-F238E27FC236}">
                <a16:creationId xmlns:a16="http://schemas.microsoft.com/office/drawing/2014/main" id="{FEEB58CF-EEE0-4FCE-8DE3-1E1520BAA095}"/>
              </a:ext>
            </a:extLst>
          </p:cNvPr>
          <p:cNvSpPr>
            <a:spLocks noGrp="1"/>
          </p:cNvSpPr>
          <p:nvPr>
            <p:ph sz="quarter" idx="14"/>
          </p:nvPr>
        </p:nvSpPr>
        <p:spPr>
          <a:xfrm>
            <a:off x="356001" y="2733682"/>
            <a:ext cx="2487215" cy="841375"/>
          </a:xfrm>
        </p:spPr>
        <p:txBody>
          <a:bodyPr vert="horz" lIns="0" tIns="0" rIns="0" bIns="0" rtlCol="0">
            <a:noAutofit/>
          </a:bodyPr>
          <a:lstStyle>
            <a:lvl1pPr>
              <a:defRPr lang="en-US" sz="1125" smtClean="0"/>
            </a:lvl1pPr>
            <a:lvl2pPr>
              <a:defRPr lang="en-US" smtClean="0"/>
            </a:lvl2pPr>
            <a:lvl3pPr>
              <a:defRPr lang="en-US" smtClean="0"/>
            </a:lvl3pPr>
            <a:lvl4pPr>
              <a:defRPr lang="en-US" smtClean="0"/>
            </a:lvl4pPr>
            <a:lvl5pPr>
              <a:defRPr lang="en-CA"/>
            </a:lvl5pPr>
          </a:lstStyle>
          <a:p>
            <a:pPr marL="130969" lvl="0" indent="-126206">
              <a:lnSpc>
                <a:spcPct val="120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7" name="Content Placeholder 46">
            <a:extLst>
              <a:ext uri="{FF2B5EF4-FFF2-40B4-BE49-F238E27FC236}">
                <a16:creationId xmlns:a16="http://schemas.microsoft.com/office/drawing/2014/main" id="{A6A87A3C-3350-4C36-96E9-39EB13C4BCBB}"/>
              </a:ext>
            </a:extLst>
          </p:cNvPr>
          <p:cNvSpPr>
            <a:spLocks noGrp="1"/>
          </p:cNvSpPr>
          <p:nvPr>
            <p:ph sz="quarter" idx="15"/>
          </p:nvPr>
        </p:nvSpPr>
        <p:spPr>
          <a:xfrm>
            <a:off x="355999" y="3705228"/>
            <a:ext cx="1783556" cy="574675"/>
          </a:xfrm>
        </p:spPr>
        <p:txBody>
          <a:bodyPr vert="horz" lIns="0" tIns="0" rIns="0" bIns="0" rtlCol="0">
            <a:noAutofit/>
          </a:bodyPr>
          <a:lstStyle>
            <a:lvl1pPr>
              <a:defRPr lang="en-US" sz="1125" smtClean="0"/>
            </a:lvl1pPr>
            <a:lvl2pPr>
              <a:defRPr lang="en-US" smtClean="0"/>
            </a:lvl2pPr>
            <a:lvl3pPr>
              <a:defRPr lang="en-US" smtClean="0"/>
            </a:lvl3pPr>
            <a:lvl4pPr>
              <a:defRPr lang="en-US" smtClean="0"/>
            </a:lvl4pPr>
            <a:lvl5pPr>
              <a:defRPr lang="en-CA"/>
            </a:lvl5pPr>
          </a:lstStyle>
          <a:p>
            <a:pPr marL="130969" lvl="0" indent="-126206">
              <a:lnSpc>
                <a:spcPct val="120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9" name="Content Placeholder 48">
            <a:extLst>
              <a:ext uri="{FF2B5EF4-FFF2-40B4-BE49-F238E27FC236}">
                <a16:creationId xmlns:a16="http://schemas.microsoft.com/office/drawing/2014/main" id="{D98B0E72-82AA-47FB-A0D2-BD8D44EC711A}"/>
              </a:ext>
            </a:extLst>
          </p:cNvPr>
          <p:cNvSpPr>
            <a:spLocks noGrp="1"/>
          </p:cNvSpPr>
          <p:nvPr>
            <p:ph sz="quarter" idx="16"/>
          </p:nvPr>
        </p:nvSpPr>
        <p:spPr>
          <a:xfrm>
            <a:off x="7434262" y="1624016"/>
            <a:ext cx="1072754" cy="190437"/>
          </a:xfrm>
          <a:noFill/>
        </p:spPr>
        <p:txBody>
          <a:bodyPr wrap="square" lIns="0" tIns="0" rIns="0" bIns="0" rtlCol="0">
            <a:spAutoFit/>
          </a:bodyPr>
          <a:lstStyle>
            <a:lvl1pPr>
              <a:defRPr lang="en-US" sz="1125" smtClean="0">
                <a:solidFill>
                  <a:schemeClr val="tx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r>
              <a:rPr lang="en-US" err="1"/>
              <a:t>Clic</a:t>
            </a:r>
            <a:endParaRPr lang="en-CA"/>
          </a:p>
        </p:txBody>
      </p:sp>
      <p:sp>
        <p:nvSpPr>
          <p:cNvPr id="51" name="Content Placeholder 50">
            <a:extLst>
              <a:ext uri="{FF2B5EF4-FFF2-40B4-BE49-F238E27FC236}">
                <a16:creationId xmlns:a16="http://schemas.microsoft.com/office/drawing/2014/main" id="{9A203B33-0869-456A-ACA6-65B1673407A8}"/>
              </a:ext>
            </a:extLst>
          </p:cNvPr>
          <p:cNvSpPr>
            <a:spLocks noGrp="1"/>
          </p:cNvSpPr>
          <p:nvPr>
            <p:ph sz="quarter" idx="17"/>
          </p:nvPr>
        </p:nvSpPr>
        <p:spPr>
          <a:xfrm>
            <a:off x="7742637" y="2047875"/>
            <a:ext cx="910828" cy="4316146"/>
          </a:xfrm>
          <a:noFill/>
        </p:spPr>
        <p:txBody>
          <a:bodyPr wrap="square" lIns="0" tIns="0" rIns="0" bIns="0" rtlCol="0">
            <a:noAutofit/>
          </a:bodyPr>
          <a:lstStyle>
            <a:lvl1pPr>
              <a:defRPr lang="en-CA" sz="750" dirty="0">
                <a:solidFill>
                  <a:schemeClr val="bg2"/>
                </a:solidFill>
                <a:latin typeface="+mj-lt"/>
                <a:cs typeface="+mn-cs"/>
              </a:defRPr>
            </a:lvl1pPr>
          </a:lstStyle>
          <a:p>
            <a:pPr lvl="0">
              <a:lnSpc>
                <a:spcPct val="105000"/>
              </a:lnSpc>
              <a:spcAft>
                <a:spcPts val="1755"/>
              </a:spcAft>
            </a:pPr>
            <a:endParaRPr lang="en-CA"/>
          </a:p>
        </p:txBody>
      </p:sp>
      <p:sp>
        <p:nvSpPr>
          <p:cNvPr id="40" name="Slide Number Placeholder 1">
            <a:extLst>
              <a:ext uri="{FF2B5EF4-FFF2-40B4-BE49-F238E27FC236}">
                <a16:creationId xmlns:a16="http://schemas.microsoft.com/office/drawing/2014/main" id="{DDEAB77F-654B-42D4-8B20-9FA0D952DB08}"/>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07778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Main text -1-col 3/4 w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69EC77-48C6-47C0-99F1-69EB2DBCA183}"/>
              </a:ext>
            </a:extLst>
          </p:cNvPr>
          <p:cNvPicPr>
            <a:picLocks noChangeAspect="1"/>
          </p:cNvPicPr>
          <p:nvPr userDrawn="1"/>
        </p:nvPicPr>
        <p:blipFill rotWithShape="1">
          <a:blip r:embed="rId2"/>
          <a:srcRect r="4562" b="7259"/>
          <a:stretch/>
        </p:blipFill>
        <p:spPr>
          <a:xfrm>
            <a:off x="5121343" y="1591732"/>
            <a:ext cx="4022660" cy="5266268"/>
          </a:xfrm>
          <a:prstGeom prst="rect">
            <a:avLst/>
          </a:prstGeom>
        </p:spPr>
      </p:pic>
      <p:sp>
        <p:nvSpPr>
          <p:cNvPr id="9" name="Title 5">
            <a:extLst>
              <a:ext uri="{FF2B5EF4-FFF2-40B4-BE49-F238E27FC236}">
                <a16:creationId xmlns:a16="http://schemas.microsoft.com/office/drawing/2014/main" id="{26697AA6-073A-4E2F-B5EC-A46669DB5AC0}"/>
              </a:ext>
            </a:extLst>
          </p:cNvPr>
          <p:cNvSpPr>
            <a:spLocks noGrp="1"/>
          </p:cNvSpPr>
          <p:nvPr>
            <p:ph type="title"/>
          </p:nvPr>
        </p:nvSpPr>
        <p:spPr>
          <a:xfrm>
            <a:off x="1371601" y="0"/>
            <a:ext cx="7200470" cy="1137300"/>
          </a:xfrm>
        </p:spPr>
        <p:txBody>
          <a:bodyPr>
            <a:noAutofit/>
          </a:bodyPr>
          <a:lstStyle/>
          <a:p>
            <a:endParaRPr lang="en-US" i="1"/>
          </a:p>
        </p:txBody>
      </p:sp>
      <p:pic>
        <p:nvPicPr>
          <p:cNvPr id="16" name="Picture 15">
            <a:extLst>
              <a:ext uri="{FF2B5EF4-FFF2-40B4-BE49-F238E27FC236}">
                <a16:creationId xmlns:a16="http://schemas.microsoft.com/office/drawing/2014/main" id="{44153F43-0D84-453E-ADF6-236C155D3EB5}"/>
              </a:ext>
            </a:extLst>
          </p:cNvPr>
          <p:cNvPicPr>
            <a:picLocks noChangeAspect="1"/>
          </p:cNvPicPr>
          <p:nvPr userDrawn="1"/>
        </p:nvPicPr>
        <p:blipFill>
          <a:blip r:embed="rId3"/>
          <a:stretch>
            <a:fillRect/>
          </a:stretch>
        </p:blipFill>
        <p:spPr>
          <a:xfrm>
            <a:off x="1975091" y="4766697"/>
            <a:ext cx="1131375" cy="1478569"/>
          </a:xfrm>
          <a:prstGeom prst="rect">
            <a:avLst/>
          </a:prstGeom>
        </p:spPr>
      </p:pic>
      <p:sp>
        <p:nvSpPr>
          <p:cNvPr id="17" name="Oval 16">
            <a:extLst>
              <a:ext uri="{FF2B5EF4-FFF2-40B4-BE49-F238E27FC236}">
                <a16:creationId xmlns:a16="http://schemas.microsoft.com/office/drawing/2014/main" id="{4D0969DA-DE09-49E6-8FE3-725598E031A8}"/>
              </a:ext>
            </a:extLst>
          </p:cNvPr>
          <p:cNvSpPr>
            <a:spLocks noChangeAspect="1"/>
          </p:cNvSpPr>
          <p:nvPr userDrawn="1"/>
        </p:nvSpPr>
        <p:spPr>
          <a:xfrm>
            <a:off x="3658889" y="2906403"/>
            <a:ext cx="2281091" cy="30414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500"/>
              </a:lnSpc>
            </a:pPr>
            <a:endParaRPr lang="en-CA" sz="825" i="1">
              <a:solidFill>
                <a:schemeClr val="accent3"/>
              </a:solidFill>
              <a:latin typeface="Georgia" panose="02040502050405020303" pitchFamily="18" charset="0"/>
            </a:endParaRPr>
          </a:p>
        </p:txBody>
      </p:sp>
      <p:sp>
        <p:nvSpPr>
          <p:cNvPr id="4" name="Content Placeholder 3">
            <a:extLst>
              <a:ext uri="{FF2B5EF4-FFF2-40B4-BE49-F238E27FC236}">
                <a16:creationId xmlns:a16="http://schemas.microsoft.com/office/drawing/2014/main" id="{2D09CC6A-4011-4F68-8BF3-6CE988D1A528}"/>
              </a:ext>
            </a:extLst>
          </p:cNvPr>
          <p:cNvSpPr>
            <a:spLocks noGrp="1"/>
          </p:cNvSpPr>
          <p:nvPr>
            <p:ph sz="quarter" idx="12"/>
          </p:nvPr>
        </p:nvSpPr>
        <p:spPr>
          <a:xfrm>
            <a:off x="1371600" y="1646238"/>
            <a:ext cx="4506516" cy="633412"/>
          </a:xfrm>
        </p:spPr>
        <p:txBody>
          <a:bodyPr vert="horz" lIns="0" tIns="0" rIns="0" bIns="0" rtlCol="0">
            <a:noAutofit/>
          </a:bodyPr>
          <a:lstStyle>
            <a:lvl1pPr>
              <a:defRPr lang="en-US" sz="1500" smtClean="0">
                <a:solidFill>
                  <a:schemeClr val="tx2"/>
                </a:solidFill>
              </a:defRPr>
            </a:lvl1pPr>
            <a:lvl2pPr>
              <a:defRPr lang="en-US" smtClean="0"/>
            </a:lvl2pPr>
            <a:lvl3pPr>
              <a:defRPr lang="en-US" smtClean="0"/>
            </a:lvl3pPr>
            <a:lvl4pPr>
              <a:defRPr lang="en-US" smtClean="0"/>
            </a:lvl4pPr>
            <a:lvl5pPr>
              <a:defRPr lang="en-CA"/>
            </a:lvl5pPr>
          </a:lstStyle>
          <a:p>
            <a:pPr lvl="0">
              <a:lnSpc>
                <a:spcPct val="90000"/>
              </a:lnSpc>
            </a:pPr>
            <a:endParaRPr lang="en-CA"/>
          </a:p>
        </p:txBody>
      </p:sp>
      <p:sp>
        <p:nvSpPr>
          <p:cNvPr id="20" name="Content Placeholder 19">
            <a:extLst>
              <a:ext uri="{FF2B5EF4-FFF2-40B4-BE49-F238E27FC236}">
                <a16:creationId xmlns:a16="http://schemas.microsoft.com/office/drawing/2014/main" id="{0A5E43DE-3089-4C64-8B86-58AF22D5C8A4}"/>
              </a:ext>
            </a:extLst>
          </p:cNvPr>
          <p:cNvSpPr>
            <a:spLocks noGrp="1"/>
          </p:cNvSpPr>
          <p:nvPr>
            <p:ph sz="quarter" idx="13"/>
          </p:nvPr>
        </p:nvSpPr>
        <p:spPr>
          <a:xfrm>
            <a:off x="2355058" y="2443169"/>
            <a:ext cx="354806" cy="431657"/>
          </a:xfrm>
          <a:noFill/>
        </p:spPr>
        <p:txBody>
          <a:bodyPr wrap="square" lIns="0" tIns="0" rIns="0" bIns="0" rtlCol="0" anchor="t" anchorCtr="0">
            <a:spAutoFit/>
          </a:bodyPr>
          <a:lstStyle>
            <a:lvl1pPr>
              <a:defRPr lang="en-US" sz="2550" smtClean="0">
                <a:solidFill>
                  <a:schemeClr val="tx2"/>
                </a:solidFill>
                <a:latin typeface="Georgia" panose="02040502050405020303" pitchFamily="18" charset="0"/>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22" name="Content Placeholder 21">
            <a:extLst>
              <a:ext uri="{FF2B5EF4-FFF2-40B4-BE49-F238E27FC236}">
                <a16:creationId xmlns:a16="http://schemas.microsoft.com/office/drawing/2014/main" id="{9AC8E6A6-7081-4598-8DA1-A0EABC760C12}"/>
              </a:ext>
            </a:extLst>
          </p:cNvPr>
          <p:cNvSpPr>
            <a:spLocks noGrp="1"/>
          </p:cNvSpPr>
          <p:nvPr>
            <p:ph sz="quarter" idx="14"/>
          </p:nvPr>
        </p:nvSpPr>
        <p:spPr>
          <a:xfrm>
            <a:off x="1694260" y="2965457"/>
            <a:ext cx="1684734" cy="627063"/>
          </a:xfrm>
          <a:noFill/>
        </p:spPr>
        <p:txBody>
          <a:bodyPr wrap="square" lIns="0" tIns="0" rIns="0" bIns="0" rtlCol="0" anchor="t" anchorCtr="0">
            <a:noAutofit/>
          </a:bodyPr>
          <a:lstStyle>
            <a:lvl1pPr>
              <a:defRPr lang="en-US" sz="1050" smtClean="0"/>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24" name="Content Placeholder 23">
            <a:extLst>
              <a:ext uri="{FF2B5EF4-FFF2-40B4-BE49-F238E27FC236}">
                <a16:creationId xmlns:a16="http://schemas.microsoft.com/office/drawing/2014/main" id="{38A5E18C-7153-42B2-B956-F9766A7CDE3E}"/>
              </a:ext>
            </a:extLst>
          </p:cNvPr>
          <p:cNvSpPr>
            <a:spLocks noGrp="1"/>
          </p:cNvSpPr>
          <p:nvPr>
            <p:ph sz="quarter" idx="15"/>
          </p:nvPr>
        </p:nvSpPr>
        <p:spPr>
          <a:xfrm>
            <a:off x="2355058" y="3592514"/>
            <a:ext cx="354806" cy="431657"/>
          </a:xfrm>
          <a:noFill/>
        </p:spPr>
        <p:txBody>
          <a:bodyPr wrap="square" lIns="0" tIns="0" rIns="0" bIns="0" rtlCol="0" anchor="t" anchorCtr="0">
            <a:spAutoFit/>
          </a:bodyPr>
          <a:lstStyle>
            <a:lvl1pPr>
              <a:defRPr lang="en-US" sz="2550" smtClean="0">
                <a:solidFill>
                  <a:schemeClr val="tx2"/>
                </a:solidFill>
                <a:latin typeface="Georgia" panose="02040502050405020303" pitchFamily="18" charset="0"/>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26" name="Content Placeholder 25">
            <a:extLst>
              <a:ext uri="{FF2B5EF4-FFF2-40B4-BE49-F238E27FC236}">
                <a16:creationId xmlns:a16="http://schemas.microsoft.com/office/drawing/2014/main" id="{B6C64C30-9673-489E-A051-F6164134430B}"/>
              </a:ext>
            </a:extLst>
          </p:cNvPr>
          <p:cNvSpPr>
            <a:spLocks noGrp="1"/>
          </p:cNvSpPr>
          <p:nvPr>
            <p:ph sz="quarter" idx="16"/>
          </p:nvPr>
        </p:nvSpPr>
        <p:spPr>
          <a:xfrm>
            <a:off x="1856188" y="4043370"/>
            <a:ext cx="1358503" cy="523875"/>
          </a:xfrm>
          <a:noFill/>
        </p:spPr>
        <p:txBody>
          <a:bodyPr wrap="square" lIns="0" tIns="0" rIns="0" bIns="0" rtlCol="0" anchor="t" anchorCtr="0">
            <a:noAutofit/>
          </a:bodyPr>
          <a:lstStyle>
            <a:lvl1pPr>
              <a:defRPr lang="en-US" sz="1050" smtClean="0"/>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28" name="Content Placeholder 27">
            <a:extLst>
              <a:ext uri="{FF2B5EF4-FFF2-40B4-BE49-F238E27FC236}">
                <a16:creationId xmlns:a16="http://schemas.microsoft.com/office/drawing/2014/main" id="{E229886D-3080-482A-B27B-45CD360AD597}"/>
              </a:ext>
            </a:extLst>
          </p:cNvPr>
          <p:cNvSpPr>
            <a:spLocks noGrp="1"/>
          </p:cNvSpPr>
          <p:nvPr>
            <p:ph sz="quarter" idx="17"/>
          </p:nvPr>
        </p:nvSpPr>
        <p:spPr>
          <a:xfrm>
            <a:off x="3938588" y="3379788"/>
            <a:ext cx="1687116" cy="850900"/>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defRPr lang="en-US" sz="825" i="1" dirty="0" smtClean="0">
                <a:solidFill>
                  <a:schemeClr val="accent3"/>
                </a:solidFill>
                <a:latin typeface="Georgia" panose="02040502050405020303" pitchFamily="18" charset="0"/>
                <a:cs typeface="+mn-cs"/>
              </a:defRPr>
            </a:lvl1pPr>
            <a:lvl2pPr>
              <a:defRPr lang="en-US" sz="1350" dirty="0" smtClean="0">
                <a:solidFill>
                  <a:schemeClr val="lt1"/>
                </a:solidFill>
                <a:latin typeface="+mn-lt"/>
                <a:cs typeface="+mn-cs"/>
              </a:defRPr>
            </a:lvl2pPr>
            <a:lvl3pPr>
              <a:defRPr lang="en-US" sz="1350" dirty="0" smtClean="0">
                <a:solidFill>
                  <a:schemeClr val="lt1"/>
                </a:solidFill>
                <a:latin typeface="+mn-lt"/>
                <a:cs typeface="+mn-cs"/>
              </a:defRPr>
            </a:lvl3pPr>
            <a:lvl4pPr>
              <a:defRPr lang="en-US" sz="1350" dirty="0" smtClean="0">
                <a:solidFill>
                  <a:schemeClr val="lt1"/>
                </a:solidFill>
                <a:latin typeface="+mn-lt"/>
                <a:cs typeface="+mn-cs"/>
              </a:defRPr>
            </a:lvl4pPr>
            <a:lvl5pPr>
              <a:defRPr lang="en-CA" sz="1350" dirty="0">
                <a:solidFill>
                  <a:schemeClr val="lt1"/>
                </a:solidFill>
                <a:latin typeface="+mn-lt"/>
                <a:cs typeface="+mn-cs"/>
              </a:defRPr>
            </a:lvl5pPr>
          </a:lstStyle>
          <a:p>
            <a:pPr lvl="0" algn="ctr">
              <a:lnSpc>
                <a:spcPts val="1500"/>
              </a:lnSpc>
            </a:pPr>
            <a:endParaRPr lang="en-CA"/>
          </a:p>
        </p:txBody>
      </p:sp>
      <p:sp>
        <p:nvSpPr>
          <p:cNvPr id="30" name="Content Placeholder 29">
            <a:extLst>
              <a:ext uri="{FF2B5EF4-FFF2-40B4-BE49-F238E27FC236}">
                <a16:creationId xmlns:a16="http://schemas.microsoft.com/office/drawing/2014/main" id="{9C8C23EB-DE45-46A7-9CD7-B5D143BABE04}"/>
              </a:ext>
            </a:extLst>
          </p:cNvPr>
          <p:cNvSpPr>
            <a:spLocks noGrp="1"/>
          </p:cNvSpPr>
          <p:nvPr>
            <p:ph sz="quarter" idx="18"/>
          </p:nvPr>
        </p:nvSpPr>
        <p:spPr>
          <a:xfrm>
            <a:off x="3931446" y="4230695"/>
            <a:ext cx="1694260" cy="1260475"/>
          </a:xfr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noAutofit/>
          </a:bodyPr>
          <a:lstStyle>
            <a:lvl1pPr>
              <a:defRPr lang="en-US" sz="825" i="1" dirty="0" smtClean="0">
                <a:solidFill>
                  <a:schemeClr val="accent3"/>
                </a:solidFill>
                <a:latin typeface="Georgia" panose="02040502050405020303" pitchFamily="18" charset="0"/>
                <a:cs typeface="+mn-cs"/>
              </a:defRPr>
            </a:lvl1pPr>
            <a:lvl2pPr>
              <a:defRPr lang="en-US" sz="1350" dirty="0" smtClean="0">
                <a:solidFill>
                  <a:schemeClr val="lt1"/>
                </a:solidFill>
                <a:latin typeface="+mn-lt"/>
                <a:cs typeface="+mn-cs"/>
              </a:defRPr>
            </a:lvl2pPr>
            <a:lvl3pPr>
              <a:defRPr lang="en-US" sz="1350" dirty="0" smtClean="0">
                <a:solidFill>
                  <a:schemeClr val="lt1"/>
                </a:solidFill>
                <a:latin typeface="+mn-lt"/>
                <a:cs typeface="+mn-cs"/>
              </a:defRPr>
            </a:lvl3pPr>
            <a:lvl4pPr>
              <a:defRPr lang="en-US" sz="1350" dirty="0" smtClean="0">
                <a:solidFill>
                  <a:schemeClr val="lt1"/>
                </a:solidFill>
                <a:latin typeface="+mn-lt"/>
                <a:cs typeface="+mn-cs"/>
              </a:defRPr>
            </a:lvl4pPr>
            <a:lvl5pPr>
              <a:defRPr lang="en-CA" sz="1350" dirty="0">
                <a:solidFill>
                  <a:schemeClr val="lt1"/>
                </a:solidFill>
                <a:latin typeface="+mn-lt"/>
                <a:cs typeface="+mn-cs"/>
              </a:defRPr>
            </a:lvl5pPr>
          </a:lstStyle>
          <a:p>
            <a:pPr lvl="0" algn="ctr">
              <a:lnSpc>
                <a:spcPts val="1500"/>
              </a:lnSpc>
            </a:pPr>
            <a:endParaRPr lang="en-CA"/>
          </a:p>
        </p:txBody>
      </p:sp>
      <p:sp>
        <p:nvSpPr>
          <p:cNvPr id="13" name="Slide Number Placeholder 1">
            <a:extLst>
              <a:ext uri="{FF2B5EF4-FFF2-40B4-BE49-F238E27FC236}">
                <a16:creationId xmlns:a16="http://schemas.microsoft.com/office/drawing/2014/main" id="{34D15DCB-1CF9-4FEB-BE5D-EF95BD9687FA}"/>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066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Mast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0" y="1280160"/>
            <a:ext cx="3429000" cy="4754880"/>
          </a:xfrm>
          <a:ln>
            <a:noFill/>
          </a:ln>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a:extLst>
              <a:ext uri="{FF2B5EF4-FFF2-40B4-BE49-F238E27FC236}">
                <a16:creationId xmlns:a16="http://schemas.microsoft.com/office/drawing/2014/main" id="{AB06686C-68F0-4C48-BB08-D6DF8F93E2BE}"/>
              </a:ext>
            </a:extLst>
          </p:cNvPr>
          <p:cNvSpPr>
            <a:spLocks noGrp="1"/>
          </p:cNvSpPr>
          <p:nvPr>
            <p:ph type="body" sz="quarter" idx="13"/>
          </p:nvPr>
        </p:nvSpPr>
        <p:spPr>
          <a:xfrm>
            <a:off x="5143070" y="1280160"/>
            <a:ext cx="3429000" cy="4754880"/>
          </a:xfrm>
          <a:ln>
            <a:noFill/>
          </a:ln>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D8523B27-B597-AE42-AC7B-12E5973EBF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68310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Main text -1-col 3/4 wid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B7483A37-803F-455D-9BD6-706E7165B1C1}"/>
              </a:ext>
            </a:extLst>
          </p:cNvPr>
          <p:cNvSpPr>
            <a:spLocks noGrp="1"/>
          </p:cNvSpPr>
          <p:nvPr>
            <p:ph type="body" sz="quarter" idx="11"/>
          </p:nvPr>
        </p:nvSpPr>
        <p:spPr>
          <a:xfrm>
            <a:off x="1371603" y="1645920"/>
            <a:ext cx="3525394" cy="4410075"/>
          </a:xfrm>
        </p:spPr>
        <p:txBody>
          <a:bodyPr/>
          <a:lstStyle/>
          <a:p>
            <a:pPr lvl="1"/>
            <a:endParaRPr lang="en-US"/>
          </a:p>
        </p:txBody>
      </p:sp>
      <p:sp>
        <p:nvSpPr>
          <p:cNvPr id="8" name="Title 10">
            <a:extLst>
              <a:ext uri="{FF2B5EF4-FFF2-40B4-BE49-F238E27FC236}">
                <a16:creationId xmlns:a16="http://schemas.microsoft.com/office/drawing/2014/main" id="{2DC6F2F7-3004-41AD-817E-795623706978}"/>
              </a:ext>
            </a:extLst>
          </p:cNvPr>
          <p:cNvSpPr>
            <a:spLocks noGrp="1"/>
          </p:cNvSpPr>
          <p:nvPr>
            <p:ph type="title"/>
          </p:nvPr>
        </p:nvSpPr>
        <p:spPr>
          <a:xfrm>
            <a:off x="1371601" y="0"/>
            <a:ext cx="7200470" cy="1137300"/>
          </a:xfrm>
        </p:spPr>
        <p:txBody>
          <a:bodyPr/>
          <a:lstStyle/>
          <a:p>
            <a:endParaRPr lang="en-US"/>
          </a:p>
        </p:txBody>
      </p:sp>
      <p:sp>
        <p:nvSpPr>
          <p:cNvPr id="4" name="Content Placeholder 3">
            <a:extLst>
              <a:ext uri="{FF2B5EF4-FFF2-40B4-BE49-F238E27FC236}">
                <a16:creationId xmlns:a16="http://schemas.microsoft.com/office/drawing/2014/main" id="{6A983FB9-C595-4E9C-9CA7-14A2CE64CAEB}"/>
              </a:ext>
            </a:extLst>
          </p:cNvPr>
          <p:cNvSpPr>
            <a:spLocks noGrp="1"/>
          </p:cNvSpPr>
          <p:nvPr>
            <p:ph sz="quarter" idx="12"/>
          </p:nvPr>
        </p:nvSpPr>
        <p:spPr>
          <a:xfrm>
            <a:off x="5413773" y="2105025"/>
            <a:ext cx="1101328" cy="1468438"/>
          </a:xfrm>
        </p:spPr>
        <p:txBody>
          <a:bodyPr/>
          <a:lstStyle/>
          <a:p>
            <a:pPr lvl="0"/>
            <a:endParaRPr lang="en-CA"/>
          </a:p>
        </p:txBody>
      </p:sp>
      <p:sp>
        <p:nvSpPr>
          <p:cNvPr id="13" name="Content Placeholder 12">
            <a:extLst>
              <a:ext uri="{FF2B5EF4-FFF2-40B4-BE49-F238E27FC236}">
                <a16:creationId xmlns:a16="http://schemas.microsoft.com/office/drawing/2014/main" id="{0CC25F2B-1584-4B61-8B7E-0E6226B1C6DC}"/>
              </a:ext>
            </a:extLst>
          </p:cNvPr>
          <p:cNvSpPr>
            <a:spLocks noGrp="1"/>
          </p:cNvSpPr>
          <p:nvPr>
            <p:ph sz="quarter" idx="13"/>
          </p:nvPr>
        </p:nvSpPr>
        <p:spPr>
          <a:xfrm>
            <a:off x="7031835" y="2444757"/>
            <a:ext cx="1674019" cy="606425"/>
          </a:xfrm>
        </p:spPr>
        <p:txBody>
          <a:bodyPr/>
          <a:lstStyle/>
          <a:p>
            <a:pPr lvl="0"/>
            <a:endParaRPr lang="en-CA"/>
          </a:p>
        </p:txBody>
      </p:sp>
      <p:sp>
        <p:nvSpPr>
          <p:cNvPr id="15" name="Content Placeholder 14">
            <a:extLst>
              <a:ext uri="{FF2B5EF4-FFF2-40B4-BE49-F238E27FC236}">
                <a16:creationId xmlns:a16="http://schemas.microsoft.com/office/drawing/2014/main" id="{2D15FD26-B842-4E62-B1B7-900FC0C03249}"/>
              </a:ext>
            </a:extLst>
          </p:cNvPr>
          <p:cNvSpPr>
            <a:spLocks noGrp="1"/>
          </p:cNvSpPr>
          <p:nvPr>
            <p:ph sz="quarter" idx="14"/>
          </p:nvPr>
        </p:nvSpPr>
        <p:spPr>
          <a:xfrm>
            <a:off x="6591302" y="3860800"/>
            <a:ext cx="1114425" cy="1443038"/>
          </a:xfrm>
        </p:spPr>
        <p:txBody>
          <a:bodyPr/>
          <a:lstStyle/>
          <a:p>
            <a:pPr lvl="0"/>
            <a:endParaRPr lang="en-CA"/>
          </a:p>
        </p:txBody>
      </p:sp>
      <p:sp>
        <p:nvSpPr>
          <p:cNvPr id="9" name="Slide Number Placeholder 1">
            <a:extLst>
              <a:ext uri="{FF2B5EF4-FFF2-40B4-BE49-F238E27FC236}">
                <a16:creationId xmlns:a16="http://schemas.microsoft.com/office/drawing/2014/main" id="{8FE7DB69-AFB8-4ACA-B118-12C416F238E0}"/>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3922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Main text -1-col 3/4 w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9B79A7-050A-49E1-BF95-DC37DDE2F2EC}"/>
              </a:ext>
            </a:extLst>
          </p:cNvPr>
          <p:cNvPicPr>
            <a:picLocks/>
          </p:cNvPicPr>
          <p:nvPr userDrawn="1"/>
        </p:nvPicPr>
        <p:blipFill rotWithShape="1">
          <a:blip r:embed="rId2" cstate="hqprint">
            <a:extLst>
              <a:ext uri="{28A0092B-C50C-407E-A947-70E740481C1C}">
                <a14:useLocalDpi xmlns:a14="http://schemas.microsoft.com/office/drawing/2010/main"/>
              </a:ext>
            </a:extLst>
          </a:blip>
          <a:srcRect r="-34556" b="-5209"/>
          <a:stretch/>
        </p:blipFill>
        <p:spPr>
          <a:xfrm>
            <a:off x="6141814" y="1855219"/>
            <a:ext cx="4047566" cy="5396754"/>
          </a:xfrm>
          <a:custGeom>
            <a:avLst/>
            <a:gdLst>
              <a:gd name="connsiteX0" fmla="*/ 1980601 w 5396754"/>
              <a:gd name="connsiteY0" fmla="*/ 5297203 h 5396754"/>
              <a:gd name="connsiteX1" fmla="*/ 3416153 w 5396754"/>
              <a:gd name="connsiteY1" fmla="*/ 5297203 h 5396754"/>
              <a:gd name="connsiteX2" fmla="*/ 3242194 w 5396754"/>
              <a:gd name="connsiteY2" fmla="*/ 5341933 h 5396754"/>
              <a:gd name="connsiteX3" fmla="*/ 2698377 w 5396754"/>
              <a:gd name="connsiteY3" fmla="*/ 5396754 h 5396754"/>
              <a:gd name="connsiteX4" fmla="*/ 2154560 w 5396754"/>
              <a:gd name="connsiteY4" fmla="*/ 5341933 h 5396754"/>
              <a:gd name="connsiteX5" fmla="*/ 2698377 w 5396754"/>
              <a:gd name="connsiteY5" fmla="*/ 0 h 5396754"/>
              <a:gd name="connsiteX6" fmla="*/ 5396754 w 5396754"/>
              <a:gd name="connsiteY6" fmla="*/ 2698377 h 5396754"/>
              <a:gd name="connsiteX7" fmla="*/ 4207065 w 5396754"/>
              <a:gd name="connsiteY7" fmla="*/ 4935914 h 5396754"/>
              <a:gd name="connsiteX8" fmla="*/ 4119914 w 5396754"/>
              <a:gd name="connsiteY8" fmla="*/ 4988859 h 5396754"/>
              <a:gd name="connsiteX9" fmla="*/ 1276840 w 5396754"/>
              <a:gd name="connsiteY9" fmla="*/ 4988859 h 5396754"/>
              <a:gd name="connsiteX10" fmla="*/ 1189689 w 5396754"/>
              <a:gd name="connsiteY10" fmla="*/ 4935914 h 5396754"/>
              <a:gd name="connsiteX11" fmla="*/ 0 w 5396754"/>
              <a:gd name="connsiteY11" fmla="*/ 2698377 h 5396754"/>
              <a:gd name="connsiteX12" fmla="*/ 2698377 w 5396754"/>
              <a:gd name="connsiteY12" fmla="*/ 0 h 53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6754" h="5396754">
                <a:moveTo>
                  <a:pt x="1980601" y="5297203"/>
                </a:moveTo>
                <a:lnTo>
                  <a:pt x="3416153" y="5297203"/>
                </a:lnTo>
                <a:lnTo>
                  <a:pt x="3242194" y="5341933"/>
                </a:lnTo>
                <a:cubicBezTo>
                  <a:pt x="3066536" y="5377878"/>
                  <a:pt x="2884661" y="5396754"/>
                  <a:pt x="2698377" y="5396754"/>
                </a:cubicBezTo>
                <a:cubicBezTo>
                  <a:pt x="2512093" y="5396754"/>
                  <a:pt x="2330218" y="5377878"/>
                  <a:pt x="2154560" y="5341933"/>
                </a:cubicBezTo>
                <a:close/>
                <a:moveTo>
                  <a:pt x="2698377" y="0"/>
                </a:moveTo>
                <a:cubicBezTo>
                  <a:pt x="4188649" y="0"/>
                  <a:pt x="5396754" y="1208105"/>
                  <a:pt x="5396754" y="2698377"/>
                </a:cubicBezTo>
                <a:cubicBezTo>
                  <a:pt x="5396754" y="3629797"/>
                  <a:pt x="4924838" y="4450996"/>
                  <a:pt x="4207065" y="4935914"/>
                </a:cubicBezTo>
                <a:lnTo>
                  <a:pt x="4119914" y="4988859"/>
                </a:lnTo>
                <a:lnTo>
                  <a:pt x="1276840" y="4988859"/>
                </a:lnTo>
                <a:lnTo>
                  <a:pt x="1189689" y="4935914"/>
                </a:lnTo>
                <a:cubicBezTo>
                  <a:pt x="471916" y="4450996"/>
                  <a:pt x="0" y="3629797"/>
                  <a:pt x="0" y="2698377"/>
                </a:cubicBezTo>
                <a:cubicBezTo>
                  <a:pt x="0" y="1208105"/>
                  <a:pt x="1208105" y="0"/>
                  <a:pt x="2698377" y="0"/>
                </a:cubicBezTo>
                <a:close/>
              </a:path>
            </a:pathLst>
          </a:custGeom>
        </p:spPr>
      </p:pic>
      <p:sp>
        <p:nvSpPr>
          <p:cNvPr id="9" name="Title 1">
            <a:extLst>
              <a:ext uri="{FF2B5EF4-FFF2-40B4-BE49-F238E27FC236}">
                <a16:creationId xmlns:a16="http://schemas.microsoft.com/office/drawing/2014/main" id="{D7F6A569-EE0C-49D7-AABC-2B5B493842A6}"/>
              </a:ext>
            </a:extLst>
          </p:cNvPr>
          <p:cNvSpPr>
            <a:spLocks noGrp="1"/>
          </p:cNvSpPr>
          <p:nvPr>
            <p:ph type="title"/>
          </p:nvPr>
        </p:nvSpPr>
        <p:spPr>
          <a:xfrm>
            <a:off x="1371601" y="0"/>
            <a:ext cx="7200470" cy="1137300"/>
          </a:xfrm>
        </p:spPr>
        <p:txBody>
          <a:bodyPr/>
          <a:lstStyle/>
          <a:p>
            <a:endParaRPr lang="en-US"/>
          </a:p>
        </p:txBody>
      </p:sp>
      <p:sp>
        <p:nvSpPr>
          <p:cNvPr id="11" name="Oval 10">
            <a:extLst>
              <a:ext uri="{FF2B5EF4-FFF2-40B4-BE49-F238E27FC236}">
                <a16:creationId xmlns:a16="http://schemas.microsoft.com/office/drawing/2014/main" id="{9142E6CE-85E8-4F2C-8CEB-AB85C8FFC106}"/>
              </a:ext>
            </a:extLst>
          </p:cNvPr>
          <p:cNvSpPr/>
          <p:nvPr userDrawn="1"/>
        </p:nvSpPr>
        <p:spPr>
          <a:xfrm>
            <a:off x="8779853" y="6329388"/>
            <a:ext cx="267789" cy="3570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Slide Number Placeholder 1">
            <a:extLst>
              <a:ext uri="{FF2B5EF4-FFF2-40B4-BE49-F238E27FC236}">
                <a16:creationId xmlns:a16="http://schemas.microsoft.com/office/drawing/2014/main" id="{F8296C56-2A67-43E4-A74A-E3623AB9C0B9}"/>
              </a:ext>
            </a:extLst>
          </p:cNvPr>
          <p:cNvSpPr txBox="1">
            <a:spLocks/>
          </p:cNvSpPr>
          <p:nvPr userDrawn="1"/>
        </p:nvSpPr>
        <p:spPr>
          <a:xfrm>
            <a:off x="8540990"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F022C094-4771-4C49-ADF1-8D8E4F435811}"/>
              </a:ext>
            </a:extLst>
          </p:cNvPr>
          <p:cNvSpPr>
            <a:spLocks noGrp="1"/>
          </p:cNvSpPr>
          <p:nvPr>
            <p:ph sz="quarter" idx="12" hasCustomPrompt="1"/>
          </p:nvPr>
        </p:nvSpPr>
        <p:spPr>
          <a:xfrm>
            <a:off x="1371600" y="1646238"/>
            <a:ext cx="4643438" cy="4114800"/>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CA" dirty="0"/>
            </a:lvl5pPr>
          </a:lstStyle>
          <a:p>
            <a:pPr lvl="1"/>
            <a:r>
              <a:rPr lang="en-US"/>
              <a:t>Second level</a:t>
            </a:r>
          </a:p>
          <a:p>
            <a:pPr lvl="2"/>
            <a:r>
              <a:rPr lang="en-US"/>
              <a:t>Third level</a:t>
            </a:r>
          </a:p>
          <a:p>
            <a:pPr lvl="3"/>
            <a:r>
              <a:rPr lang="en-US"/>
              <a:t>Fourth level</a:t>
            </a:r>
          </a:p>
          <a:p>
            <a:pPr lvl="4"/>
            <a:r>
              <a:rPr lang="en-US"/>
              <a:t>Fifth level</a:t>
            </a:r>
            <a:endParaRPr lang="en-CA"/>
          </a:p>
        </p:txBody>
      </p:sp>
      <p:sp>
        <p:nvSpPr>
          <p:cNvPr id="14" name="Content Placeholder 13">
            <a:extLst>
              <a:ext uri="{FF2B5EF4-FFF2-40B4-BE49-F238E27FC236}">
                <a16:creationId xmlns:a16="http://schemas.microsoft.com/office/drawing/2014/main" id="{4874D3BC-94C5-45B6-9017-A2AC3538371B}"/>
              </a:ext>
            </a:extLst>
          </p:cNvPr>
          <p:cNvSpPr>
            <a:spLocks noGrp="1"/>
          </p:cNvSpPr>
          <p:nvPr>
            <p:ph sz="quarter" idx="13"/>
          </p:nvPr>
        </p:nvSpPr>
        <p:spPr>
          <a:xfrm>
            <a:off x="1371600" y="5761038"/>
            <a:ext cx="4643438" cy="703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824192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Main text -1-col 3/4 w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4A6060-1914-4B00-8D4E-7585410BCFFB}"/>
              </a:ext>
            </a:extLst>
          </p:cNvPr>
          <p:cNvPicPr>
            <a:picLocks/>
          </p:cNvPicPr>
          <p:nvPr userDrawn="1"/>
        </p:nvPicPr>
        <p:blipFill rotWithShape="1">
          <a:blip r:embed="rId2" cstate="hqprint">
            <a:extLst>
              <a:ext uri="{28A0092B-C50C-407E-A947-70E740481C1C}">
                <a14:useLocalDpi xmlns:a14="http://schemas.microsoft.com/office/drawing/2010/main"/>
              </a:ext>
            </a:extLst>
          </a:blip>
          <a:srcRect/>
          <a:stretch/>
        </p:blipFill>
        <p:spPr>
          <a:xfrm>
            <a:off x="6323026" y="1773936"/>
            <a:ext cx="2820974" cy="5084064"/>
          </a:xfrm>
          <a:custGeom>
            <a:avLst/>
            <a:gdLst>
              <a:gd name="connsiteX0" fmla="*/ 2805080 w 3761299"/>
              <a:gd name="connsiteY0" fmla="*/ 0 h 5084064"/>
              <a:gd name="connsiteX1" fmla="*/ 3639225 w 3761299"/>
              <a:gd name="connsiteY1" fmla="*/ 126179 h 5084064"/>
              <a:gd name="connsiteX2" fmla="*/ 3761299 w 3761299"/>
              <a:gd name="connsiteY2" fmla="*/ 170883 h 5084064"/>
              <a:gd name="connsiteX3" fmla="*/ 3761299 w 3761299"/>
              <a:gd name="connsiteY3" fmla="*/ 5084064 h 5084064"/>
              <a:gd name="connsiteX4" fmla="*/ 1170156 w 3761299"/>
              <a:gd name="connsiteY4" fmla="*/ 5084064 h 5084064"/>
              <a:gd name="connsiteX5" fmla="*/ 1020789 w 3761299"/>
              <a:gd name="connsiteY5" fmla="*/ 4972309 h 5084064"/>
              <a:gd name="connsiteX6" fmla="*/ 0 w 3761299"/>
              <a:gd name="connsiteY6" fmla="*/ 2806600 h 5084064"/>
              <a:gd name="connsiteX7" fmla="*/ 2805080 w 3761299"/>
              <a:gd name="connsiteY7" fmla="*/ 0 h 508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1299" h="5084064">
                <a:moveTo>
                  <a:pt x="2805080" y="0"/>
                </a:moveTo>
                <a:cubicBezTo>
                  <a:pt x="3095556" y="0"/>
                  <a:pt x="3375719" y="44176"/>
                  <a:pt x="3639225" y="126179"/>
                </a:cubicBezTo>
                <a:lnTo>
                  <a:pt x="3761299" y="170883"/>
                </a:lnTo>
                <a:lnTo>
                  <a:pt x="3761299" y="5084064"/>
                </a:lnTo>
                <a:lnTo>
                  <a:pt x="1170156" y="5084064"/>
                </a:lnTo>
                <a:lnTo>
                  <a:pt x="1020789" y="4972309"/>
                </a:lnTo>
                <a:cubicBezTo>
                  <a:pt x="397367" y="4457537"/>
                  <a:pt x="0" y="3678499"/>
                  <a:pt x="0" y="2806600"/>
                </a:cubicBezTo>
                <a:cubicBezTo>
                  <a:pt x="0" y="1256558"/>
                  <a:pt x="1255877" y="0"/>
                  <a:pt x="2805080" y="0"/>
                </a:cubicBezTo>
                <a:close/>
              </a:path>
            </a:pathLst>
          </a:custGeom>
        </p:spPr>
      </p:pic>
      <p:pic>
        <p:nvPicPr>
          <p:cNvPr id="8" name="Picture 7">
            <a:extLst>
              <a:ext uri="{FF2B5EF4-FFF2-40B4-BE49-F238E27FC236}">
                <a16:creationId xmlns:a16="http://schemas.microsoft.com/office/drawing/2014/main" id="{FE488CCE-72A9-4A32-B819-8011FDCEAED9}"/>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711586" y="2181735"/>
            <a:ext cx="1222885" cy="1630513"/>
          </a:xfrm>
          <a:prstGeom prst="ellipse">
            <a:avLst/>
          </a:prstGeom>
        </p:spPr>
      </p:pic>
      <p:sp>
        <p:nvSpPr>
          <p:cNvPr id="10" name="Title 7">
            <a:extLst>
              <a:ext uri="{FF2B5EF4-FFF2-40B4-BE49-F238E27FC236}">
                <a16:creationId xmlns:a16="http://schemas.microsoft.com/office/drawing/2014/main" id="{9B48EAFC-C174-4C9D-AA4C-DF88FB940859}"/>
              </a:ext>
            </a:extLst>
          </p:cNvPr>
          <p:cNvSpPr>
            <a:spLocks noGrp="1"/>
          </p:cNvSpPr>
          <p:nvPr>
            <p:ph type="title"/>
          </p:nvPr>
        </p:nvSpPr>
        <p:spPr>
          <a:xfrm>
            <a:off x="1371601" y="0"/>
            <a:ext cx="7200470" cy="1137300"/>
          </a:xfrm>
        </p:spPr>
        <p:txBody>
          <a:bodyPr/>
          <a:lstStyle/>
          <a:p>
            <a:endParaRPr lang="en-US"/>
          </a:p>
        </p:txBody>
      </p:sp>
      <p:sp>
        <p:nvSpPr>
          <p:cNvPr id="11" name="Oval 10">
            <a:extLst>
              <a:ext uri="{FF2B5EF4-FFF2-40B4-BE49-F238E27FC236}">
                <a16:creationId xmlns:a16="http://schemas.microsoft.com/office/drawing/2014/main" id="{783FEDF1-2513-4CB7-AADE-9F6011B26488}"/>
              </a:ext>
            </a:extLst>
          </p:cNvPr>
          <p:cNvSpPr/>
          <p:nvPr userDrawn="1"/>
        </p:nvSpPr>
        <p:spPr>
          <a:xfrm>
            <a:off x="8779853" y="6329388"/>
            <a:ext cx="267789" cy="3570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Slide Number Placeholder 1">
            <a:extLst>
              <a:ext uri="{FF2B5EF4-FFF2-40B4-BE49-F238E27FC236}">
                <a16:creationId xmlns:a16="http://schemas.microsoft.com/office/drawing/2014/main" id="{6F9325A5-67E0-415C-8147-491A4C3A43B2}"/>
              </a:ext>
            </a:extLst>
          </p:cNvPr>
          <p:cNvSpPr txBox="1">
            <a:spLocks/>
          </p:cNvSpPr>
          <p:nvPr userDrawn="1"/>
        </p:nvSpPr>
        <p:spPr>
          <a:xfrm>
            <a:off x="8540990"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E02E60E1-3586-4625-BA83-3B58ECA52585}"/>
              </a:ext>
            </a:extLst>
          </p:cNvPr>
          <p:cNvSpPr>
            <a:spLocks noGrp="1"/>
          </p:cNvSpPr>
          <p:nvPr>
            <p:ph sz="quarter" idx="12"/>
          </p:nvPr>
        </p:nvSpPr>
        <p:spPr>
          <a:xfrm>
            <a:off x="1371602" y="1646244"/>
            <a:ext cx="4154091" cy="4410075"/>
          </a:xfrm>
        </p:spPr>
        <p:txBody>
          <a:bodyPr vert="horz" lIns="0" tIns="0" rIns="0" bIns="0" rtlCol="0">
            <a:normAutofit/>
          </a:bodyPr>
          <a:lstStyle>
            <a:lvl1pPr>
              <a:defRPr lang="en-US" dirty="0" smtClean="0"/>
            </a:lvl1pPr>
            <a:lvl2pPr>
              <a:defRPr lang="en-US" dirty="0" smtClean="0"/>
            </a:lvl2pPr>
            <a:lvl3pPr>
              <a:defRPr lang="en-US" dirty="0" smtClean="0"/>
            </a:lvl3pPr>
            <a:lvl4pPr>
              <a:defRPr lang="en-US" dirty="0" smtClean="0"/>
            </a:lvl4pPr>
            <a:lvl5pPr>
              <a:defRPr lang="en-CA" dirty="0"/>
            </a:lvl5pPr>
          </a:lstStyle>
          <a:p>
            <a:pPr marL="214313" lvl="0" indent="-214313">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085375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alf text, half image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0" y="1645920"/>
            <a:ext cx="3429000" cy="4410075"/>
          </a:xfrm>
          <a:ln>
            <a:noFill/>
          </a:ln>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AB06686C-68F0-4C48-BB08-D6DF8F93E2BE}"/>
              </a:ext>
            </a:extLst>
          </p:cNvPr>
          <p:cNvSpPr>
            <a:spLocks noGrp="1"/>
          </p:cNvSpPr>
          <p:nvPr>
            <p:ph type="body" sz="quarter" idx="13"/>
          </p:nvPr>
        </p:nvSpPr>
        <p:spPr>
          <a:xfrm>
            <a:off x="5143070" y="1645920"/>
            <a:ext cx="3429000" cy="4410075"/>
          </a:xfrm>
          <a:ln>
            <a:noFill/>
          </a:ln>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CFB2FCF-007E-AD41-AB49-F002966A29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04700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half text, half images">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9D71B34F-C8CB-4E97-9137-A91AA555C4CB}"/>
              </a:ext>
            </a:extLst>
          </p:cNvPr>
          <p:cNvSpPr>
            <a:spLocks noGrp="1"/>
          </p:cNvSpPr>
          <p:nvPr>
            <p:ph type="title"/>
          </p:nvPr>
        </p:nvSpPr>
        <p:spPr>
          <a:xfrm>
            <a:off x="1371601" y="368544"/>
            <a:ext cx="7200470" cy="453581"/>
          </a:xfrm>
        </p:spPr>
        <p:txBody>
          <a:bodyPr/>
          <a:lstStyle/>
          <a:p>
            <a:endParaRPr lang="en-US"/>
          </a:p>
        </p:txBody>
      </p:sp>
      <p:sp>
        <p:nvSpPr>
          <p:cNvPr id="4" name="Content Placeholder 3">
            <a:extLst>
              <a:ext uri="{FF2B5EF4-FFF2-40B4-BE49-F238E27FC236}">
                <a16:creationId xmlns:a16="http://schemas.microsoft.com/office/drawing/2014/main" id="{9C615FFC-8E8A-4D98-B544-7D2CBEE126D4}"/>
              </a:ext>
            </a:extLst>
          </p:cNvPr>
          <p:cNvSpPr>
            <a:spLocks noGrp="1"/>
          </p:cNvSpPr>
          <p:nvPr>
            <p:ph sz="quarter" idx="12"/>
          </p:nvPr>
        </p:nvSpPr>
        <p:spPr>
          <a:xfrm>
            <a:off x="1371604" y="1646238"/>
            <a:ext cx="3423047" cy="454025"/>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endParaRPr lang="en-CA"/>
          </a:p>
        </p:txBody>
      </p:sp>
      <p:sp>
        <p:nvSpPr>
          <p:cNvPr id="16" name="Picture Placeholder 15">
            <a:extLst>
              <a:ext uri="{FF2B5EF4-FFF2-40B4-BE49-F238E27FC236}">
                <a16:creationId xmlns:a16="http://schemas.microsoft.com/office/drawing/2014/main" id="{34A12993-AC6E-4135-9A78-B17EF92BDC06}"/>
              </a:ext>
            </a:extLst>
          </p:cNvPr>
          <p:cNvSpPr>
            <a:spLocks noGrp="1"/>
          </p:cNvSpPr>
          <p:nvPr>
            <p:ph type="pic" sz="quarter" idx="13"/>
          </p:nvPr>
        </p:nvSpPr>
        <p:spPr>
          <a:xfrm>
            <a:off x="1838325" y="2565400"/>
            <a:ext cx="5467350" cy="3721100"/>
          </a:xfrm>
        </p:spPr>
        <p:txBody>
          <a:bodyPr/>
          <a:lstStyle/>
          <a:p>
            <a:endParaRPr lang="en-CA"/>
          </a:p>
        </p:txBody>
      </p:sp>
      <p:sp>
        <p:nvSpPr>
          <p:cNvPr id="18" name="Content Placeholder 17">
            <a:extLst>
              <a:ext uri="{FF2B5EF4-FFF2-40B4-BE49-F238E27FC236}">
                <a16:creationId xmlns:a16="http://schemas.microsoft.com/office/drawing/2014/main" id="{CB1E95BE-5E3A-4E54-81C6-700CABE5BE14}"/>
              </a:ext>
            </a:extLst>
          </p:cNvPr>
          <p:cNvSpPr>
            <a:spLocks noGrp="1"/>
          </p:cNvSpPr>
          <p:nvPr>
            <p:ph sz="quarter" idx="14"/>
          </p:nvPr>
        </p:nvSpPr>
        <p:spPr>
          <a:xfrm>
            <a:off x="3467100" y="5795963"/>
            <a:ext cx="2190750" cy="341312"/>
          </a:xfrm>
          <a:ln>
            <a:noFill/>
          </a:ln>
        </p:spPr>
        <p:txBody>
          <a:bodyPr vert="horz" lIns="0" tIns="0" rIns="0" bIns="0" rtlCol="0">
            <a:normAutofit/>
          </a:bodyPr>
          <a:lstStyle>
            <a:lvl1pPr>
              <a:defRPr lang="en-US" b="0" smtClean="0"/>
            </a:lvl1pPr>
            <a:lvl2pPr>
              <a:defRPr lang="en-US" sz="1500" smtClean="0"/>
            </a:lvl2pPr>
            <a:lvl3pPr>
              <a:defRPr lang="en-US" sz="1500" smtClean="0"/>
            </a:lvl3pPr>
            <a:lvl4pPr>
              <a:defRPr lang="en-US" sz="1500" smtClean="0"/>
            </a:lvl4pPr>
            <a:lvl5pPr>
              <a:defRPr lang="en-CA" sz="1500"/>
            </a:lvl5pPr>
          </a:lstStyle>
          <a:p>
            <a:pPr lvl="0" algn="ctr">
              <a:spcBef>
                <a:spcPts val="750"/>
              </a:spcBef>
            </a:pPr>
            <a:endParaRPr lang="en-CA"/>
          </a:p>
        </p:txBody>
      </p:sp>
      <p:sp>
        <p:nvSpPr>
          <p:cNvPr id="6" name="Slide Number Placeholder 1">
            <a:extLst>
              <a:ext uri="{FF2B5EF4-FFF2-40B4-BE49-F238E27FC236}">
                <a16:creationId xmlns:a16="http://schemas.microsoft.com/office/drawing/2014/main" id="{519B1454-A888-4205-B3F3-9113D6D328D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2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_half text, half images">
    <p:spTree>
      <p:nvGrpSpPr>
        <p:cNvPr id="1" name=""/>
        <p:cNvGrpSpPr/>
        <p:nvPr/>
      </p:nvGrpSpPr>
      <p:grpSpPr>
        <a:xfrm>
          <a:off x="0" y="0"/>
          <a:ext cx="0" cy="0"/>
          <a:chOff x="0" y="0"/>
          <a:chExt cx="0" cy="0"/>
        </a:xfrm>
      </p:grpSpPr>
      <p:sp>
        <p:nvSpPr>
          <p:cNvPr id="26" name="Title 5">
            <a:extLst>
              <a:ext uri="{FF2B5EF4-FFF2-40B4-BE49-F238E27FC236}">
                <a16:creationId xmlns:a16="http://schemas.microsoft.com/office/drawing/2014/main" id="{1DF08A8F-5AC1-4270-8D86-1E9B0A8D1923}"/>
              </a:ext>
            </a:extLst>
          </p:cNvPr>
          <p:cNvSpPr>
            <a:spLocks noGrp="1"/>
          </p:cNvSpPr>
          <p:nvPr>
            <p:ph type="title"/>
          </p:nvPr>
        </p:nvSpPr>
        <p:spPr>
          <a:xfrm>
            <a:off x="1371601" y="0"/>
            <a:ext cx="7200470" cy="1137300"/>
          </a:xfrm>
        </p:spPr>
        <p:txBody>
          <a:bodyPr/>
          <a:lstStyle/>
          <a:p>
            <a:endParaRPr lang="en-US"/>
          </a:p>
        </p:txBody>
      </p:sp>
      <p:sp>
        <p:nvSpPr>
          <p:cNvPr id="27" name="Rounded Rectangle 23">
            <a:extLst>
              <a:ext uri="{FF2B5EF4-FFF2-40B4-BE49-F238E27FC236}">
                <a16:creationId xmlns:a16="http://schemas.microsoft.com/office/drawing/2014/main" id="{28C74F00-C08C-40D1-B933-3759A590F94A}"/>
              </a:ext>
            </a:extLst>
          </p:cNvPr>
          <p:cNvSpPr/>
          <p:nvPr userDrawn="1"/>
        </p:nvSpPr>
        <p:spPr>
          <a:xfrm>
            <a:off x="2245797" y="4651684"/>
            <a:ext cx="3461587" cy="1608116"/>
          </a:xfrm>
          <a:custGeom>
            <a:avLst/>
            <a:gdLst>
              <a:gd name="connsiteX0" fmla="*/ 0 w 5254409"/>
              <a:gd name="connsiteY0" fmla="*/ 183038 h 1098204"/>
              <a:gd name="connsiteX1" fmla="*/ 183038 w 5254409"/>
              <a:gd name="connsiteY1" fmla="*/ 0 h 1098204"/>
              <a:gd name="connsiteX2" fmla="*/ 5071371 w 5254409"/>
              <a:gd name="connsiteY2" fmla="*/ 0 h 1098204"/>
              <a:gd name="connsiteX3" fmla="*/ 5254409 w 5254409"/>
              <a:gd name="connsiteY3" fmla="*/ 183038 h 1098204"/>
              <a:gd name="connsiteX4" fmla="*/ 5254409 w 5254409"/>
              <a:gd name="connsiteY4" fmla="*/ 915166 h 1098204"/>
              <a:gd name="connsiteX5" fmla="*/ 5071371 w 5254409"/>
              <a:gd name="connsiteY5" fmla="*/ 1098204 h 1098204"/>
              <a:gd name="connsiteX6" fmla="*/ 183038 w 5254409"/>
              <a:gd name="connsiteY6" fmla="*/ 1098204 h 1098204"/>
              <a:gd name="connsiteX7" fmla="*/ 0 w 5254409"/>
              <a:gd name="connsiteY7" fmla="*/ 915166 h 1098204"/>
              <a:gd name="connsiteX8" fmla="*/ 0 w 5254409"/>
              <a:gd name="connsiteY8" fmla="*/ 183038 h 1098204"/>
              <a:gd name="connsiteX0" fmla="*/ 246743 w 5501152"/>
              <a:gd name="connsiteY0" fmla="*/ 183038 h 1098204"/>
              <a:gd name="connsiteX1" fmla="*/ 429781 w 5501152"/>
              <a:gd name="connsiteY1" fmla="*/ 0 h 1098204"/>
              <a:gd name="connsiteX2" fmla="*/ 5318114 w 5501152"/>
              <a:gd name="connsiteY2" fmla="*/ 0 h 1098204"/>
              <a:gd name="connsiteX3" fmla="*/ 5501152 w 5501152"/>
              <a:gd name="connsiteY3" fmla="*/ 183038 h 1098204"/>
              <a:gd name="connsiteX4" fmla="*/ 5501152 w 5501152"/>
              <a:gd name="connsiteY4" fmla="*/ 915166 h 1098204"/>
              <a:gd name="connsiteX5" fmla="*/ 5318114 w 5501152"/>
              <a:gd name="connsiteY5" fmla="*/ 1098204 h 1098204"/>
              <a:gd name="connsiteX6" fmla="*/ 429781 w 5501152"/>
              <a:gd name="connsiteY6" fmla="*/ 1098204 h 1098204"/>
              <a:gd name="connsiteX7" fmla="*/ 246743 w 5501152"/>
              <a:gd name="connsiteY7" fmla="*/ 183038 h 1098204"/>
              <a:gd name="connsiteX0" fmla="*/ 611041 w 5682412"/>
              <a:gd name="connsiteY0" fmla="*/ 1098204 h 1098204"/>
              <a:gd name="connsiteX1" fmla="*/ 611041 w 5682412"/>
              <a:gd name="connsiteY1" fmla="*/ 0 h 1098204"/>
              <a:gd name="connsiteX2" fmla="*/ 5499374 w 5682412"/>
              <a:gd name="connsiteY2" fmla="*/ 0 h 1098204"/>
              <a:gd name="connsiteX3" fmla="*/ 5682412 w 5682412"/>
              <a:gd name="connsiteY3" fmla="*/ 183038 h 1098204"/>
              <a:gd name="connsiteX4" fmla="*/ 5682412 w 5682412"/>
              <a:gd name="connsiteY4" fmla="*/ 915166 h 1098204"/>
              <a:gd name="connsiteX5" fmla="*/ 5499374 w 5682412"/>
              <a:gd name="connsiteY5" fmla="*/ 1098204 h 1098204"/>
              <a:gd name="connsiteX6" fmla="*/ 611041 w 5682412"/>
              <a:gd name="connsiteY6" fmla="*/ 1098204 h 1098204"/>
              <a:gd name="connsiteX0" fmla="*/ 362349 w 5433720"/>
              <a:gd name="connsiteY0" fmla="*/ 1098204 h 1098204"/>
              <a:gd name="connsiteX1" fmla="*/ 362349 w 5433720"/>
              <a:gd name="connsiteY1" fmla="*/ 0 h 1098204"/>
              <a:gd name="connsiteX2" fmla="*/ 5250682 w 5433720"/>
              <a:gd name="connsiteY2" fmla="*/ 0 h 1098204"/>
              <a:gd name="connsiteX3" fmla="*/ 5433720 w 5433720"/>
              <a:gd name="connsiteY3" fmla="*/ 183038 h 1098204"/>
              <a:gd name="connsiteX4" fmla="*/ 5433720 w 5433720"/>
              <a:gd name="connsiteY4" fmla="*/ 915166 h 1098204"/>
              <a:gd name="connsiteX5" fmla="*/ 5250682 w 5433720"/>
              <a:gd name="connsiteY5" fmla="*/ 1098204 h 1098204"/>
              <a:gd name="connsiteX6" fmla="*/ 362349 w 5433720"/>
              <a:gd name="connsiteY6" fmla="*/ 1098204 h 1098204"/>
              <a:gd name="connsiteX0" fmla="*/ 842 w 5072213"/>
              <a:gd name="connsiteY0" fmla="*/ 1098204 h 1098204"/>
              <a:gd name="connsiteX1" fmla="*/ 842 w 5072213"/>
              <a:gd name="connsiteY1" fmla="*/ 0 h 1098204"/>
              <a:gd name="connsiteX2" fmla="*/ 4889175 w 5072213"/>
              <a:gd name="connsiteY2" fmla="*/ 0 h 1098204"/>
              <a:gd name="connsiteX3" fmla="*/ 5072213 w 5072213"/>
              <a:gd name="connsiteY3" fmla="*/ 183038 h 1098204"/>
              <a:gd name="connsiteX4" fmla="*/ 5072213 w 5072213"/>
              <a:gd name="connsiteY4" fmla="*/ 915166 h 1098204"/>
              <a:gd name="connsiteX5" fmla="*/ 4889175 w 5072213"/>
              <a:gd name="connsiteY5" fmla="*/ 1098204 h 1098204"/>
              <a:gd name="connsiteX6" fmla="*/ 842 w 5072213"/>
              <a:gd name="connsiteY6" fmla="*/ 1098204 h 1098204"/>
              <a:gd name="connsiteX0" fmla="*/ 842 w 5072213"/>
              <a:gd name="connsiteY0" fmla="*/ 1098204 h 1098204"/>
              <a:gd name="connsiteX1" fmla="*/ 842 w 5072213"/>
              <a:gd name="connsiteY1" fmla="*/ 0 h 1098204"/>
              <a:gd name="connsiteX2" fmla="*/ 4889175 w 5072213"/>
              <a:gd name="connsiteY2" fmla="*/ 0 h 1098204"/>
              <a:gd name="connsiteX3" fmla="*/ 5072213 w 5072213"/>
              <a:gd name="connsiteY3" fmla="*/ 183038 h 1098204"/>
              <a:gd name="connsiteX4" fmla="*/ 4889175 w 5072213"/>
              <a:gd name="connsiteY4" fmla="*/ 1098204 h 1098204"/>
              <a:gd name="connsiteX5" fmla="*/ 842 w 5072213"/>
              <a:gd name="connsiteY5" fmla="*/ 1098204 h 1098204"/>
              <a:gd name="connsiteX0" fmla="*/ 842 w 5500216"/>
              <a:gd name="connsiteY0" fmla="*/ 1098204 h 1098204"/>
              <a:gd name="connsiteX1" fmla="*/ 842 w 5500216"/>
              <a:gd name="connsiteY1" fmla="*/ 0 h 1098204"/>
              <a:gd name="connsiteX2" fmla="*/ 4889175 w 5500216"/>
              <a:gd name="connsiteY2" fmla="*/ 0 h 1098204"/>
              <a:gd name="connsiteX3" fmla="*/ 4889175 w 5500216"/>
              <a:gd name="connsiteY3" fmla="*/ 1098204 h 1098204"/>
              <a:gd name="connsiteX4" fmla="*/ 842 w 5500216"/>
              <a:gd name="connsiteY4" fmla="*/ 1098204 h 1098204"/>
              <a:gd name="connsiteX0" fmla="*/ 842 w 5249926"/>
              <a:gd name="connsiteY0" fmla="*/ 1098204 h 1098204"/>
              <a:gd name="connsiteX1" fmla="*/ 842 w 5249926"/>
              <a:gd name="connsiteY1" fmla="*/ 0 h 1098204"/>
              <a:gd name="connsiteX2" fmla="*/ 4889175 w 5249926"/>
              <a:gd name="connsiteY2" fmla="*/ 0 h 1098204"/>
              <a:gd name="connsiteX3" fmla="*/ 4889175 w 5249926"/>
              <a:gd name="connsiteY3" fmla="*/ 1098204 h 1098204"/>
              <a:gd name="connsiteX4" fmla="*/ 842 w 5249926"/>
              <a:gd name="connsiteY4" fmla="*/ 1098204 h 1098204"/>
              <a:gd name="connsiteX0" fmla="*/ 842 w 4889175"/>
              <a:gd name="connsiteY0" fmla="*/ 1098204 h 1098204"/>
              <a:gd name="connsiteX1" fmla="*/ 842 w 4889175"/>
              <a:gd name="connsiteY1" fmla="*/ 0 h 1098204"/>
              <a:gd name="connsiteX2" fmla="*/ 4889175 w 4889175"/>
              <a:gd name="connsiteY2" fmla="*/ 0 h 1098204"/>
              <a:gd name="connsiteX3" fmla="*/ 4889175 w 4889175"/>
              <a:gd name="connsiteY3" fmla="*/ 1098204 h 1098204"/>
              <a:gd name="connsiteX4" fmla="*/ 842 w 4889175"/>
              <a:gd name="connsiteY4" fmla="*/ 1098204 h 1098204"/>
              <a:gd name="connsiteX0" fmla="*/ 842 w 4894906"/>
              <a:gd name="connsiteY0" fmla="*/ 1098204 h 1098204"/>
              <a:gd name="connsiteX1" fmla="*/ 842 w 4894906"/>
              <a:gd name="connsiteY1" fmla="*/ 0 h 1098204"/>
              <a:gd name="connsiteX2" fmla="*/ 4889175 w 4894906"/>
              <a:gd name="connsiteY2" fmla="*/ 0 h 1098204"/>
              <a:gd name="connsiteX3" fmla="*/ 4889175 w 4894906"/>
              <a:gd name="connsiteY3" fmla="*/ 1098204 h 1098204"/>
              <a:gd name="connsiteX4" fmla="*/ 842 w 4894906"/>
              <a:gd name="connsiteY4" fmla="*/ 1098204 h 1098204"/>
              <a:gd name="connsiteX0" fmla="*/ 842 w 4891838"/>
              <a:gd name="connsiteY0" fmla="*/ 1098204 h 1098204"/>
              <a:gd name="connsiteX1" fmla="*/ 842 w 4891838"/>
              <a:gd name="connsiteY1" fmla="*/ 0 h 1098204"/>
              <a:gd name="connsiteX2" fmla="*/ 4889175 w 4891838"/>
              <a:gd name="connsiteY2" fmla="*/ 0 h 1098204"/>
              <a:gd name="connsiteX3" fmla="*/ 4889175 w 4891838"/>
              <a:gd name="connsiteY3" fmla="*/ 1098204 h 1098204"/>
              <a:gd name="connsiteX4" fmla="*/ 842 w 4891838"/>
              <a:gd name="connsiteY4" fmla="*/ 1098204 h 1098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1838" h="1098204">
                <a:moveTo>
                  <a:pt x="842" y="1098204"/>
                </a:moveTo>
                <a:cubicBezTo>
                  <a:pt x="-280" y="792770"/>
                  <a:pt x="-280" y="543034"/>
                  <a:pt x="842" y="0"/>
                </a:cubicBezTo>
                <a:lnTo>
                  <a:pt x="4889175" y="0"/>
                </a:lnTo>
                <a:cubicBezTo>
                  <a:pt x="4897497" y="759034"/>
                  <a:pt x="4883097" y="483170"/>
                  <a:pt x="4889175" y="1098204"/>
                </a:cubicBezTo>
                <a:lnTo>
                  <a:pt x="842" y="1098204"/>
                </a:lnTo>
                <a:close/>
              </a:path>
            </a:pathLst>
          </a:custGeom>
          <a:solidFill>
            <a:srgbClr val="DAE5EF"/>
          </a:solidFill>
          <a:ln w="6350" cap="flat" cmpd="sng" algn="ctr">
            <a:noFill/>
            <a:prstDash val="solid"/>
            <a:miter lim="800000"/>
          </a:ln>
          <a:effectLst/>
        </p:spPr>
        <p:txBody>
          <a:bodyPr lIns="274320" tIns="274320" rIns="205740" bIns="205740" numCol="2" spcCol="45720" rtlCol="0" anchor="ctr" anchorCtr="0"/>
          <a:lstStyle/>
          <a:p>
            <a:pPr marL="85725" marR="0" lvl="1" indent="-80963" defTabSz="685800" eaLnBrk="1" fontAlgn="auto" latinLnBrk="0" hangingPunct="1">
              <a:spcBef>
                <a:spcPts val="0"/>
              </a:spcBef>
              <a:spcAft>
                <a:spcPts val="450"/>
              </a:spcAft>
              <a:buClr>
                <a:schemeClr val="tx1"/>
              </a:buClr>
              <a:buSzTx/>
              <a:buFont typeface="Arial" panose="020B0604020202020204" pitchFamily="34" charset="0"/>
              <a:buChar char="•"/>
              <a:defRPr/>
            </a:pPr>
            <a:endParaRPr kumimoji="0" lang="en-US" sz="825" b="0" u="none" strike="noStrike" kern="0" cap="none" spc="0" normalizeH="0" baseline="0" noProof="0">
              <a:ln>
                <a:noFill/>
              </a:ln>
              <a:solidFill>
                <a:schemeClr val="tx2"/>
              </a:solidFill>
              <a:effectLst/>
              <a:uLnTx/>
              <a:uFillTx/>
              <a:latin typeface="+mj-lt"/>
              <a:ea typeface="+mn-ea"/>
              <a:cs typeface="+mn-cs"/>
            </a:endParaRPr>
          </a:p>
        </p:txBody>
      </p:sp>
      <p:grpSp>
        <p:nvGrpSpPr>
          <p:cNvPr id="28" name="Group 27">
            <a:extLst>
              <a:ext uri="{FF2B5EF4-FFF2-40B4-BE49-F238E27FC236}">
                <a16:creationId xmlns:a16="http://schemas.microsoft.com/office/drawing/2014/main" id="{52F29152-7B78-4DAB-8717-63015E98121D}"/>
              </a:ext>
            </a:extLst>
          </p:cNvPr>
          <p:cNvGrpSpPr/>
          <p:nvPr userDrawn="1"/>
        </p:nvGrpSpPr>
        <p:grpSpPr>
          <a:xfrm>
            <a:off x="1214731" y="3871277"/>
            <a:ext cx="1226828" cy="1706400"/>
            <a:chOff x="4366469" y="3830400"/>
            <a:chExt cx="1710331" cy="1706400"/>
          </a:xfrm>
        </p:grpSpPr>
        <p:sp>
          <p:nvSpPr>
            <p:cNvPr id="29" name="Oval 28">
              <a:extLst>
                <a:ext uri="{FF2B5EF4-FFF2-40B4-BE49-F238E27FC236}">
                  <a16:creationId xmlns:a16="http://schemas.microsoft.com/office/drawing/2014/main" id="{0AFAE7FF-99C3-432D-9EDC-8969430B2A35}"/>
                </a:ext>
              </a:extLst>
            </p:cNvPr>
            <p:cNvSpPr/>
            <p:nvPr/>
          </p:nvSpPr>
          <p:spPr>
            <a:xfrm>
              <a:off x="4370400" y="3830400"/>
              <a:ext cx="1706400" cy="1706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ounded Rectangle 22">
              <a:extLst>
                <a:ext uri="{FF2B5EF4-FFF2-40B4-BE49-F238E27FC236}">
                  <a16:creationId xmlns:a16="http://schemas.microsoft.com/office/drawing/2014/main" id="{CEF0ED65-BD43-4B29-B0DE-A75F51716D94}"/>
                </a:ext>
              </a:extLst>
            </p:cNvPr>
            <p:cNvSpPr/>
            <p:nvPr/>
          </p:nvSpPr>
          <p:spPr>
            <a:xfrm>
              <a:off x="4366469" y="4153802"/>
              <a:ext cx="1706400" cy="914011"/>
            </a:xfrm>
            <a:prstGeom prst="roundRect">
              <a:avLst/>
            </a:prstGeom>
            <a:noFill/>
            <a:ln w="6350" cap="flat" cmpd="sng" algn="ctr">
              <a:noFill/>
              <a:prstDash val="solid"/>
              <a:miter lim="800000"/>
            </a:ln>
            <a:effectLst/>
          </p:spPr>
          <p:txBody>
            <a:bodyPr rtlCol="0" anchor="ctr"/>
            <a:lstStyle/>
            <a:p>
              <a:pPr marL="0" marR="0" lvl="1" indent="0" algn="ctr" defTabSz="685800" eaLnBrk="1" fontAlgn="auto" latinLnBrk="0" hangingPunct="1">
                <a:lnSpc>
                  <a:spcPct val="120000"/>
                </a:lnSpc>
                <a:spcBef>
                  <a:spcPts val="0"/>
                </a:spcBef>
                <a:spcAft>
                  <a:spcPts val="0"/>
                </a:spcAft>
                <a:buClrTx/>
                <a:buSzTx/>
                <a:buFontTx/>
                <a:buNone/>
                <a:tabLst/>
                <a:defRPr/>
              </a:pPr>
              <a:endParaRPr kumimoji="0" lang="en-US" sz="1125" i="1" u="none" strike="noStrike" kern="0" cap="none" spc="0" normalizeH="0" baseline="0" noProof="0">
                <a:ln>
                  <a:noFill/>
                </a:ln>
                <a:solidFill>
                  <a:schemeClr val="bg1"/>
                </a:solidFill>
                <a:effectLst/>
                <a:uLnTx/>
                <a:uFillTx/>
                <a:latin typeface="Georgia" panose="02040502050405020303" pitchFamily="18" charset="0"/>
              </a:endParaRPr>
            </a:p>
          </p:txBody>
        </p:sp>
      </p:grpSp>
      <p:cxnSp>
        <p:nvCxnSpPr>
          <p:cNvPr id="31" name="Straight Connector 30">
            <a:extLst>
              <a:ext uri="{FF2B5EF4-FFF2-40B4-BE49-F238E27FC236}">
                <a16:creationId xmlns:a16="http://schemas.microsoft.com/office/drawing/2014/main" id="{8849D913-FCE9-4345-A3D9-B0D684697432}"/>
              </a:ext>
            </a:extLst>
          </p:cNvPr>
          <p:cNvCxnSpPr>
            <a:cxnSpLocks/>
          </p:cNvCxnSpPr>
          <p:nvPr userDrawn="1"/>
        </p:nvCxnSpPr>
        <p:spPr>
          <a:xfrm>
            <a:off x="4899479" y="2479173"/>
            <a:ext cx="0" cy="118935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9060426-6904-4231-88F5-94115F4026D4}"/>
              </a:ext>
            </a:extLst>
          </p:cNvPr>
          <p:cNvCxnSpPr>
            <a:cxnSpLocks/>
          </p:cNvCxnSpPr>
          <p:nvPr userDrawn="1"/>
        </p:nvCxnSpPr>
        <p:spPr>
          <a:xfrm>
            <a:off x="4899482" y="2479166"/>
            <a:ext cx="10254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382F896-A76D-45F3-9697-51ED7C9FE076}"/>
              </a:ext>
            </a:extLst>
          </p:cNvPr>
          <p:cNvCxnSpPr>
            <a:cxnSpLocks/>
          </p:cNvCxnSpPr>
          <p:nvPr userDrawn="1"/>
        </p:nvCxnSpPr>
        <p:spPr>
          <a:xfrm>
            <a:off x="4899482" y="3668525"/>
            <a:ext cx="10254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DA77C8-2969-45C2-AF40-F9CF65886CC1}"/>
              </a:ext>
            </a:extLst>
          </p:cNvPr>
          <p:cNvCxnSpPr>
            <a:cxnSpLocks/>
          </p:cNvCxnSpPr>
          <p:nvPr userDrawn="1"/>
        </p:nvCxnSpPr>
        <p:spPr>
          <a:xfrm>
            <a:off x="3669112" y="4005937"/>
            <a:ext cx="123037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648DB85-45B7-4D67-91CE-177670900BB1}"/>
              </a:ext>
            </a:extLst>
          </p:cNvPr>
          <p:cNvCxnSpPr>
            <a:cxnSpLocks/>
          </p:cNvCxnSpPr>
          <p:nvPr userDrawn="1"/>
        </p:nvCxnSpPr>
        <p:spPr>
          <a:xfrm>
            <a:off x="3669108" y="4005944"/>
            <a:ext cx="0" cy="645747"/>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B9D48E99-B4CB-46C5-A2F2-C63BB2D564B5}"/>
              </a:ext>
            </a:extLst>
          </p:cNvPr>
          <p:cNvPicPr>
            <a:picLocks noChangeAspect="1"/>
          </p:cNvPicPr>
          <p:nvPr userDrawn="1"/>
        </p:nvPicPr>
        <p:blipFill rotWithShape="1">
          <a:blip r:embed="rId2"/>
          <a:srcRect l="2171" r="2965" b="36666"/>
          <a:stretch/>
        </p:blipFill>
        <p:spPr>
          <a:xfrm>
            <a:off x="4630704" y="1651724"/>
            <a:ext cx="3947160" cy="3193328"/>
          </a:xfrm>
          <a:prstGeom prst="rect">
            <a:avLst/>
          </a:prstGeom>
        </p:spPr>
      </p:pic>
      <p:sp>
        <p:nvSpPr>
          <p:cNvPr id="38" name="Content Placeholder 37">
            <a:extLst>
              <a:ext uri="{FF2B5EF4-FFF2-40B4-BE49-F238E27FC236}">
                <a16:creationId xmlns:a16="http://schemas.microsoft.com/office/drawing/2014/main" id="{0FBCD4EF-58C3-4F13-BAA4-415F75DF62BE}"/>
              </a:ext>
            </a:extLst>
          </p:cNvPr>
          <p:cNvSpPr>
            <a:spLocks noGrp="1"/>
          </p:cNvSpPr>
          <p:nvPr>
            <p:ph sz="quarter" idx="14"/>
          </p:nvPr>
        </p:nvSpPr>
        <p:spPr>
          <a:xfrm>
            <a:off x="1371601" y="1646240"/>
            <a:ext cx="3252788" cy="681037"/>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endParaRPr lang="en-CA"/>
          </a:p>
        </p:txBody>
      </p:sp>
      <p:sp>
        <p:nvSpPr>
          <p:cNvPr id="40" name="Content Placeholder 39">
            <a:extLst>
              <a:ext uri="{FF2B5EF4-FFF2-40B4-BE49-F238E27FC236}">
                <a16:creationId xmlns:a16="http://schemas.microsoft.com/office/drawing/2014/main" id="{22659648-9D9F-4B44-B410-9262EB067EF2}"/>
              </a:ext>
            </a:extLst>
          </p:cNvPr>
          <p:cNvSpPr>
            <a:spLocks noGrp="1"/>
          </p:cNvSpPr>
          <p:nvPr>
            <p:ph sz="quarter" idx="15"/>
          </p:nvPr>
        </p:nvSpPr>
        <p:spPr>
          <a:xfrm>
            <a:off x="1365648" y="2327275"/>
            <a:ext cx="3196828" cy="1608138"/>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CA"/>
            </a:lvl5pPr>
          </a:lstStyle>
          <a:p>
            <a:pPr lvl="0"/>
            <a:endParaRPr lang="en-CA"/>
          </a:p>
        </p:txBody>
      </p:sp>
      <p:sp>
        <p:nvSpPr>
          <p:cNvPr id="42" name="Content Placeholder 41">
            <a:extLst>
              <a:ext uri="{FF2B5EF4-FFF2-40B4-BE49-F238E27FC236}">
                <a16:creationId xmlns:a16="http://schemas.microsoft.com/office/drawing/2014/main" id="{6CEDB0FB-C62B-4C6E-AB0D-2E5A53A6D893}"/>
              </a:ext>
            </a:extLst>
          </p:cNvPr>
          <p:cNvSpPr>
            <a:spLocks noGrp="1"/>
          </p:cNvSpPr>
          <p:nvPr>
            <p:ph sz="quarter" idx="16"/>
          </p:nvPr>
        </p:nvSpPr>
        <p:spPr>
          <a:xfrm>
            <a:off x="1315203" y="4206581"/>
            <a:ext cx="1028700" cy="914400"/>
          </a:xfrm>
          <a:noFill/>
          <a:ln w="6350" cap="flat" cmpd="sng" algn="ctr">
            <a:noFill/>
            <a:prstDash val="solid"/>
            <a:miter lim="800000"/>
          </a:ln>
          <a:effectLst/>
        </p:spPr>
        <p:txBody>
          <a:bodyPr rtlCol="0" anchor="ctr"/>
          <a:lstStyle>
            <a:lvl1pPr algn="ctr">
              <a:defRPr lang="en-US" sz="1350" dirty="0" smtClean="0">
                <a:solidFill>
                  <a:schemeClr val="bg1"/>
                </a:solidFill>
                <a:latin typeface="+mn-lt"/>
                <a:cs typeface="+mn-cs"/>
              </a:defRPr>
            </a:lvl1pPr>
            <a:lvl2pPr>
              <a:defRPr kumimoji="0" lang="en-US" sz="1125" i="1" u="none" strike="noStrike" kern="0" cap="none" spc="0" normalizeH="0" baseline="0" dirty="0" smtClean="0">
                <a:ln>
                  <a:noFill/>
                </a:ln>
                <a:solidFill>
                  <a:schemeClr val="bg1"/>
                </a:solidFill>
                <a:effectLst/>
                <a:uLnTx/>
                <a:uFillTx/>
                <a:latin typeface="Georgia" panose="02040502050405020303" pitchFamily="18" charset="0"/>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endParaRPr lang="en-CA"/>
          </a:p>
        </p:txBody>
      </p:sp>
      <p:sp>
        <p:nvSpPr>
          <p:cNvPr id="44" name="Content Placeholder 43">
            <a:extLst>
              <a:ext uri="{FF2B5EF4-FFF2-40B4-BE49-F238E27FC236}">
                <a16:creationId xmlns:a16="http://schemas.microsoft.com/office/drawing/2014/main" id="{32D1F44B-2CEF-4D66-AA24-DEBF76087CBB}"/>
              </a:ext>
            </a:extLst>
          </p:cNvPr>
          <p:cNvSpPr>
            <a:spLocks noGrp="1"/>
          </p:cNvSpPr>
          <p:nvPr>
            <p:ph sz="quarter" idx="17"/>
          </p:nvPr>
        </p:nvSpPr>
        <p:spPr>
          <a:xfrm>
            <a:off x="2438740" y="4899497"/>
            <a:ext cx="3130901" cy="1210945"/>
          </a:xfrm>
          <a:noFill/>
          <a:ln w="6350" cap="flat" cmpd="sng" algn="ctr">
            <a:noFill/>
            <a:prstDash val="solid"/>
            <a:miter lim="800000"/>
          </a:ln>
          <a:effectLst/>
        </p:spPr>
        <p:txBody>
          <a:bodyPr lIns="365760" tIns="365760" rIns="274320" bIns="274320" numCol="2" spcCol="45720" rtlCol="0" anchor="ctr" anchorCtr="0"/>
          <a:lstStyle>
            <a:lvl1pPr>
              <a:defRPr lang="en-US" sz="1350" dirty="0" smtClean="0">
                <a:latin typeface="+mn-lt"/>
                <a:cs typeface="+mn-cs"/>
              </a:defRPr>
            </a:lvl1pPr>
            <a:lvl2pPr>
              <a:defRPr kumimoji="0" lang="en-US" sz="900" u="none" strike="noStrike" kern="0" cap="none" spc="0" normalizeH="0" baseline="0" dirty="0" smtClean="0">
                <a:ln>
                  <a:noFill/>
                </a:ln>
                <a:solidFill>
                  <a:schemeClr val="tx2"/>
                </a:solidFill>
                <a:effectLst/>
                <a:uLnTx/>
                <a:uFillTx/>
                <a:latin typeface="+mj-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endParaRPr lang="en-CA"/>
          </a:p>
        </p:txBody>
      </p:sp>
      <p:sp>
        <p:nvSpPr>
          <p:cNvPr id="17" name="Slide Number Placeholder 1">
            <a:extLst>
              <a:ext uri="{FF2B5EF4-FFF2-40B4-BE49-F238E27FC236}">
                <a16:creationId xmlns:a16="http://schemas.microsoft.com/office/drawing/2014/main" id="{2DEE9BAF-6A0C-48C1-9595-61B114EBA5F4}"/>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08494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half text, half images">
    <p:spTree>
      <p:nvGrpSpPr>
        <p:cNvPr id="1" name=""/>
        <p:cNvGrpSpPr/>
        <p:nvPr/>
      </p:nvGrpSpPr>
      <p:grpSpPr>
        <a:xfrm>
          <a:off x="0" y="0"/>
          <a:ext cx="0" cy="0"/>
          <a:chOff x="0" y="0"/>
          <a:chExt cx="0" cy="0"/>
        </a:xfrm>
      </p:grpSpPr>
      <p:sp>
        <p:nvSpPr>
          <p:cNvPr id="17" name="Title 7">
            <a:extLst>
              <a:ext uri="{FF2B5EF4-FFF2-40B4-BE49-F238E27FC236}">
                <a16:creationId xmlns:a16="http://schemas.microsoft.com/office/drawing/2014/main" id="{C0687A6C-2927-4B19-A17D-26C172F5FED0}"/>
              </a:ext>
            </a:extLst>
          </p:cNvPr>
          <p:cNvSpPr>
            <a:spLocks noGrp="1"/>
          </p:cNvSpPr>
          <p:nvPr>
            <p:ph type="title"/>
          </p:nvPr>
        </p:nvSpPr>
        <p:spPr>
          <a:xfrm>
            <a:off x="1371601" y="0"/>
            <a:ext cx="7200470" cy="1137300"/>
          </a:xfrm>
        </p:spPr>
        <p:txBody>
          <a:bodyPr/>
          <a:lstStyle/>
          <a:p>
            <a:endParaRPr lang="en-CA"/>
          </a:p>
        </p:txBody>
      </p:sp>
      <p:sp>
        <p:nvSpPr>
          <p:cNvPr id="18" name="Content Placeholder 8">
            <a:extLst>
              <a:ext uri="{FF2B5EF4-FFF2-40B4-BE49-F238E27FC236}">
                <a16:creationId xmlns:a16="http://schemas.microsoft.com/office/drawing/2014/main" id="{FF4620EF-77F3-45D7-B119-4ADCF9DF0D5C}"/>
              </a:ext>
            </a:extLst>
          </p:cNvPr>
          <p:cNvSpPr>
            <a:spLocks noGrp="1"/>
          </p:cNvSpPr>
          <p:nvPr>
            <p:ph sz="quarter" idx="4294967295"/>
          </p:nvPr>
        </p:nvSpPr>
        <p:spPr>
          <a:xfrm>
            <a:off x="1371600" y="1646238"/>
            <a:ext cx="3429000" cy="666750"/>
          </a:xfrm>
        </p:spPr>
        <p:txBody>
          <a:bodyPr/>
          <a:lstStyle/>
          <a:p>
            <a:pPr lvl="0">
              <a:buClr>
                <a:srgbClr val="2374B3"/>
              </a:buClr>
            </a:pPr>
            <a:endParaRPr lang="en-US">
              <a:solidFill>
                <a:srgbClr val="2374B3"/>
              </a:solidFill>
            </a:endParaRPr>
          </a:p>
        </p:txBody>
      </p:sp>
      <p:sp>
        <p:nvSpPr>
          <p:cNvPr id="19" name="Content Placeholder 9">
            <a:extLst>
              <a:ext uri="{FF2B5EF4-FFF2-40B4-BE49-F238E27FC236}">
                <a16:creationId xmlns:a16="http://schemas.microsoft.com/office/drawing/2014/main" id="{E2AF6007-45E0-4D58-8C29-D37192E63E39}"/>
              </a:ext>
            </a:extLst>
          </p:cNvPr>
          <p:cNvSpPr>
            <a:spLocks noGrp="1"/>
          </p:cNvSpPr>
          <p:nvPr>
            <p:ph sz="quarter" idx="4294967295"/>
          </p:nvPr>
        </p:nvSpPr>
        <p:spPr>
          <a:xfrm>
            <a:off x="1371600" y="2401895"/>
            <a:ext cx="3429000" cy="3654425"/>
          </a:xfrm>
        </p:spPr>
        <p:txBody>
          <a:bodyPr/>
          <a:lstStyle/>
          <a:p>
            <a:pPr lvl="1">
              <a:buClr>
                <a:srgbClr val="2374B3"/>
              </a:buClr>
            </a:pPr>
            <a:endParaRPr lang="en-US">
              <a:solidFill>
                <a:srgbClr val="4E4E50"/>
              </a:solidFill>
            </a:endParaRPr>
          </a:p>
        </p:txBody>
      </p:sp>
      <p:pic>
        <p:nvPicPr>
          <p:cNvPr id="20" name="Content Placeholder 18">
            <a:extLst>
              <a:ext uri="{FF2B5EF4-FFF2-40B4-BE49-F238E27FC236}">
                <a16:creationId xmlns:a16="http://schemas.microsoft.com/office/drawing/2014/main" id="{41D23C02-C780-4188-B547-3EE65386B7DA}"/>
              </a:ext>
            </a:extLst>
          </p:cNvPr>
          <p:cNvPicPr>
            <a:picLocks noChangeAspect="1"/>
          </p:cNvPicPr>
          <p:nvPr userDrawn="1"/>
        </p:nvPicPr>
        <p:blipFill>
          <a:blip r:embed="rId2"/>
          <a:stretch>
            <a:fillRect/>
          </a:stretch>
        </p:blipFill>
        <p:spPr>
          <a:xfrm>
            <a:off x="5018748" y="1632379"/>
            <a:ext cx="3849958" cy="4029805"/>
          </a:xfrm>
          <a:prstGeom prst="rect">
            <a:avLst/>
          </a:prstGeom>
        </p:spPr>
      </p:pic>
      <p:sp>
        <p:nvSpPr>
          <p:cNvPr id="6" name="Slide Number Placeholder 1">
            <a:extLst>
              <a:ext uri="{FF2B5EF4-FFF2-40B4-BE49-F238E27FC236}">
                <a16:creationId xmlns:a16="http://schemas.microsoft.com/office/drawing/2014/main" id="{5DD0B96D-CDE9-4DF7-833D-BE79C46B32ED}"/>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7894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half text, half images">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17E380A3-6586-43C0-B55B-F73F26C04B70}"/>
              </a:ext>
            </a:extLst>
          </p:cNvPr>
          <p:cNvSpPr>
            <a:spLocks noGrp="1"/>
          </p:cNvSpPr>
          <p:nvPr>
            <p:ph type="title"/>
          </p:nvPr>
        </p:nvSpPr>
        <p:spPr>
          <a:xfrm>
            <a:off x="1371601" y="0"/>
            <a:ext cx="7200470" cy="1137300"/>
          </a:xfrm>
        </p:spPr>
        <p:txBody>
          <a:bodyPr/>
          <a:lstStyle/>
          <a:p>
            <a:endParaRPr lang="en-US"/>
          </a:p>
        </p:txBody>
      </p:sp>
      <p:grpSp>
        <p:nvGrpSpPr>
          <p:cNvPr id="10" name="Group 9">
            <a:extLst>
              <a:ext uri="{FF2B5EF4-FFF2-40B4-BE49-F238E27FC236}">
                <a16:creationId xmlns:a16="http://schemas.microsoft.com/office/drawing/2014/main" id="{33AB03C4-9061-44F9-82D4-89A01DB97FA0}"/>
              </a:ext>
            </a:extLst>
          </p:cNvPr>
          <p:cNvGrpSpPr/>
          <p:nvPr userDrawn="1"/>
        </p:nvGrpSpPr>
        <p:grpSpPr>
          <a:xfrm>
            <a:off x="4238522" y="3161841"/>
            <a:ext cx="5140587" cy="3003316"/>
            <a:chOff x="1219200" y="1701839"/>
            <a:chExt cx="7924800" cy="3497813"/>
          </a:xfrm>
        </p:grpSpPr>
        <p:grpSp>
          <p:nvGrpSpPr>
            <p:cNvPr id="11" name="Group 10">
              <a:extLst>
                <a:ext uri="{FF2B5EF4-FFF2-40B4-BE49-F238E27FC236}">
                  <a16:creationId xmlns:a16="http://schemas.microsoft.com/office/drawing/2014/main" id="{DE270145-2748-487D-A5DD-68A853570A9A}"/>
                </a:ext>
              </a:extLst>
            </p:cNvPr>
            <p:cNvGrpSpPr/>
            <p:nvPr/>
          </p:nvGrpSpPr>
          <p:grpSpPr>
            <a:xfrm>
              <a:off x="1870750" y="1701839"/>
              <a:ext cx="4053327" cy="3328138"/>
              <a:chOff x="1014484" y="1738820"/>
              <a:chExt cx="4180277" cy="3348841"/>
            </a:xfrm>
          </p:grpSpPr>
          <p:pic>
            <p:nvPicPr>
              <p:cNvPr id="20" name="Picture 19" title="Computer">
                <a:extLst>
                  <a:ext uri="{FF2B5EF4-FFF2-40B4-BE49-F238E27FC236}">
                    <a16:creationId xmlns:a16="http://schemas.microsoft.com/office/drawing/2014/main" id="{2D7C7C4D-0E18-477F-9914-7F23B13824D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4484" y="1738820"/>
                <a:ext cx="4180277" cy="3348841"/>
              </a:xfrm>
              <a:prstGeom prst="rect">
                <a:avLst/>
              </a:prstGeom>
            </p:spPr>
          </p:pic>
          <p:pic>
            <p:nvPicPr>
              <p:cNvPr id="21" name="Picture 20" title="Computer">
                <a:extLst>
                  <a:ext uri="{FF2B5EF4-FFF2-40B4-BE49-F238E27FC236}">
                    <a16:creationId xmlns:a16="http://schemas.microsoft.com/office/drawing/2014/main" id="{45823534-83FF-44DB-821B-D1CB7AF4CE9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7546"/>
              <a:stretch/>
            </p:blipFill>
            <p:spPr>
              <a:xfrm>
                <a:off x="1214985" y="1948016"/>
                <a:ext cx="3749041" cy="2319184"/>
              </a:xfrm>
              <a:prstGeom prst="rect">
                <a:avLst/>
              </a:prstGeom>
            </p:spPr>
          </p:pic>
        </p:grpSp>
        <p:grpSp>
          <p:nvGrpSpPr>
            <p:cNvPr id="12" name="Group 11">
              <a:extLst>
                <a:ext uri="{FF2B5EF4-FFF2-40B4-BE49-F238E27FC236}">
                  <a16:creationId xmlns:a16="http://schemas.microsoft.com/office/drawing/2014/main" id="{1273BA25-5F7E-4491-91AC-0EE0DCD61C44}"/>
                </a:ext>
              </a:extLst>
            </p:cNvPr>
            <p:cNvGrpSpPr/>
            <p:nvPr/>
          </p:nvGrpSpPr>
          <p:grpSpPr>
            <a:xfrm>
              <a:off x="4945962" y="2688873"/>
              <a:ext cx="4198038" cy="2510779"/>
              <a:chOff x="4186012" y="2731994"/>
              <a:chExt cx="4329520" cy="2526397"/>
            </a:xfrm>
          </p:grpSpPr>
          <p:grpSp>
            <p:nvGrpSpPr>
              <p:cNvPr id="16" name="Group 15">
                <a:extLst>
                  <a:ext uri="{FF2B5EF4-FFF2-40B4-BE49-F238E27FC236}">
                    <a16:creationId xmlns:a16="http://schemas.microsoft.com/office/drawing/2014/main" id="{A5905DDF-35D1-4996-B629-5967EEEEEDE5}"/>
                  </a:ext>
                </a:extLst>
              </p:cNvPr>
              <p:cNvGrpSpPr>
                <a:grpSpLocks noChangeAspect="1"/>
              </p:cNvGrpSpPr>
              <p:nvPr/>
            </p:nvGrpSpPr>
            <p:grpSpPr>
              <a:xfrm>
                <a:off x="4186012" y="2731994"/>
                <a:ext cx="4329520" cy="2526397"/>
                <a:chOff x="7543800" y="2568114"/>
                <a:chExt cx="5840861" cy="3408307"/>
              </a:xfrm>
            </p:grpSpPr>
            <p:pic>
              <p:nvPicPr>
                <p:cNvPr id="18" name="Picture 17" title="Laptop">
                  <a:extLst>
                    <a:ext uri="{FF2B5EF4-FFF2-40B4-BE49-F238E27FC236}">
                      <a16:creationId xmlns:a16="http://schemas.microsoft.com/office/drawing/2014/main" id="{C1DB76CD-E19F-4A2F-977D-0149DAC0D97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3800" y="2568114"/>
                  <a:ext cx="5840861" cy="3408307"/>
                </a:xfrm>
                <a:prstGeom prst="rect">
                  <a:avLst/>
                </a:prstGeom>
              </p:spPr>
            </p:pic>
            <p:pic>
              <p:nvPicPr>
                <p:cNvPr id="19" name="Picture 18" title="Laptop">
                  <a:extLst>
                    <a:ext uri="{FF2B5EF4-FFF2-40B4-BE49-F238E27FC236}">
                      <a16:creationId xmlns:a16="http://schemas.microsoft.com/office/drawing/2014/main" id="{3A8C98F7-13FA-4831-BA69-746F700E0F4D}"/>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458200" y="2895600"/>
                  <a:ext cx="3943217" cy="2514600"/>
                </a:xfrm>
                <a:prstGeom prst="rect">
                  <a:avLst/>
                </a:prstGeom>
                <a:ln>
                  <a:solidFill>
                    <a:sysClr val="windowText" lastClr="000000"/>
                  </a:solidFill>
                </a:ln>
              </p:spPr>
            </p:pic>
          </p:grpSp>
          <p:pic>
            <p:nvPicPr>
              <p:cNvPr id="17" name="Picture 16" title="Laptop">
                <a:extLst>
                  <a:ext uri="{FF2B5EF4-FFF2-40B4-BE49-F238E27FC236}">
                    <a16:creationId xmlns:a16="http://schemas.microsoft.com/office/drawing/2014/main" id="{C6ED693D-E799-4002-B8C0-3F7EF519A7B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1"/>
              <a:stretch/>
            </p:blipFill>
            <p:spPr>
              <a:xfrm>
                <a:off x="4862192" y="2958171"/>
                <a:ext cx="2924063" cy="1902058"/>
              </a:xfrm>
              <a:prstGeom prst="rect">
                <a:avLst/>
              </a:prstGeom>
            </p:spPr>
          </p:pic>
        </p:grpSp>
        <p:grpSp>
          <p:nvGrpSpPr>
            <p:cNvPr id="13" name="Group 12">
              <a:extLst>
                <a:ext uri="{FF2B5EF4-FFF2-40B4-BE49-F238E27FC236}">
                  <a16:creationId xmlns:a16="http://schemas.microsoft.com/office/drawing/2014/main" id="{F820F7F0-1E3E-455A-AE0C-9AED140AB599}"/>
                </a:ext>
              </a:extLst>
            </p:cNvPr>
            <p:cNvGrpSpPr/>
            <p:nvPr/>
          </p:nvGrpSpPr>
          <p:grpSpPr>
            <a:xfrm>
              <a:off x="1219200" y="3013958"/>
              <a:ext cx="990240" cy="1962082"/>
              <a:chOff x="342528" y="3059101"/>
              <a:chExt cx="1021254" cy="1974287"/>
            </a:xfrm>
          </p:grpSpPr>
          <p:pic>
            <p:nvPicPr>
              <p:cNvPr id="14" name="Picture 13" title="Smartphone">
                <a:extLst>
                  <a:ext uri="{FF2B5EF4-FFF2-40B4-BE49-F238E27FC236}">
                    <a16:creationId xmlns:a16="http://schemas.microsoft.com/office/drawing/2014/main" id="{47FDDE20-E145-4A09-AD11-072D1A5929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2528" y="3059101"/>
                <a:ext cx="1021254" cy="1974287"/>
              </a:xfrm>
              <a:prstGeom prst="rect">
                <a:avLst/>
              </a:prstGeom>
            </p:spPr>
          </p:pic>
          <p:pic>
            <p:nvPicPr>
              <p:cNvPr id="15" name="Picture 14" title="Smartphone">
                <a:extLst>
                  <a:ext uri="{FF2B5EF4-FFF2-40B4-BE49-F238E27FC236}">
                    <a16:creationId xmlns:a16="http://schemas.microsoft.com/office/drawing/2014/main" id="{B9D9B9E4-1F2E-4339-8F12-C2F2F1E0025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98338" y="3228541"/>
                <a:ext cx="909634" cy="1572060"/>
              </a:xfrm>
              <a:prstGeom prst="rect">
                <a:avLst/>
              </a:prstGeom>
            </p:spPr>
          </p:pic>
        </p:grpSp>
      </p:grpSp>
      <p:sp>
        <p:nvSpPr>
          <p:cNvPr id="4" name="Content Placeholder 3">
            <a:extLst>
              <a:ext uri="{FF2B5EF4-FFF2-40B4-BE49-F238E27FC236}">
                <a16:creationId xmlns:a16="http://schemas.microsoft.com/office/drawing/2014/main" id="{E3D91BA6-3F1D-4C2E-82E9-6FCBDFB4D7C7}"/>
              </a:ext>
            </a:extLst>
          </p:cNvPr>
          <p:cNvSpPr>
            <a:spLocks noGrp="1"/>
          </p:cNvSpPr>
          <p:nvPr>
            <p:ph sz="quarter" idx="12"/>
          </p:nvPr>
        </p:nvSpPr>
        <p:spPr>
          <a:xfrm>
            <a:off x="1371601" y="1646240"/>
            <a:ext cx="3415904" cy="358775"/>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endParaRPr lang="en-CA"/>
          </a:p>
        </p:txBody>
      </p:sp>
      <p:sp>
        <p:nvSpPr>
          <p:cNvPr id="23" name="Content Placeholder 22">
            <a:extLst>
              <a:ext uri="{FF2B5EF4-FFF2-40B4-BE49-F238E27FC236}">
                <a16:creationId xmlns:a16="http://schemas.microsoft.com/office/drawing/2014/main" id="{268F5054-C1EB-4D44-8AC1-2CFEBB9E81A2}"/>
              </a:ext>
            </a:extLst>
          </p:cNvPr>
          <p:cNvSpPr>
            <a:spLocks noGrp="1"/>
          </p:cNvSpPr>
          <p:nvPr>
            <p:ph sz="quarter" idx="13"/>
          </p:nvPr>
        </p:nvSpPr>
        <p:spPr>
          <a:xfrm>
            <a:off x="1371601" y="2005013"/>
            <a:ext cx="3415904" cy="4051300"/>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lvl="1"/>
            <a:r>
              <a:rPr lang="en-US"/>
              <a:t>Second level</a:t>
            </a:r>
          </a:p>
          <a:p>
            <a:pPr lvl="2">
              <a:spcAft>
                <a:spcPts val="450"/>
              </a:spcAft>
            </a:pPr>
            <a:r>
              <a:rPr lang="en-US"/>
              <a:t>Third level</a:t>
            </a:r>
          </a:p>
          <a:p>
            <a:pPr lvl="3"/>
            <a:r>
              <a:rPr lang="en-US"/>
              <a:t>Fourth level</a:t>
            </a:r>
          </a:p>
          <a:p>
            <a:pPr lvl="4"/>
            <a:r>
              <a:rPr lang="en-US"/>
              <a:t>Fifth level</a:t>
            </a:r>
            <a:endParaRPr lang="en-CA"/>
          </a:p>
        </p:txBody>
      </p:sp>
      <p:sp>
        <p:nvSpPr>
          <p:cNvPr id="22" name="Slide Number Placeholder 1">
            <a:extLst>
              <a:ext uri="{FF2B5EF4-FFF2-40B4-BE49-F238E27FC236}">
                <a16:creationId xmlns:a16="http://schemas.microsoft.com/office/drawing/2014/main" id="{27DC98E1-019E-4DFB-8EFA-618ABFE0FD20}"/>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42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_half text, half images">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CAE7625D-C15C-47FB-9D19-5F2296409868}"/>
              </a:ext>
            </a:extLst>
          </p:cNvPr>
          <p:cNvSpPr>
            <a:spLocks noGrp="1"/>
          </p:cNvSpPr>
          <p:nvPr>
            <p:ph type="title"/>
          </p:nvPr>
        </p:nvSpPr>
        <p:spPr>
          <a:xfrm>
            <a:off x="1371601" y="0"/>
            <a:ext cx="7200470" cy="1137300"/>
          </a:xfrm>
        </p:spPr>
        <p:txBody>
          <a:bodyPr/>
          <a:lstStyle/>
          <a:p>
            <a:endParaRPr lang="en-US"/>
          </a:p>
        </p:txBody>
      </p:sp>
      <p:sp>
        <p:nvSpPr>
          <p:cNvPr id="4" name="Content Placeholder 3">
            <a:extLst>
              <a:ext uri="{FF2B5EF4-FFF2-40B4-BE49-F238E27FC236}">
                <a16:creationId xmlns:a16="http://schemas.microsoft.com/office/drawing/2014/main" id="{7B034AE3-5EBB-4027-8DBE-07373A20E19D}"/>
              </a:ext>
            </a:extLst>
          </p:cNvPr>
          <p:cNvSpPr>
            <a:spLocks noGrp="1"/>
          </p:cNvSpPr>
          <p:nvPr>
            <p:ph sz="quarter" idx="14"/>
          </p:nvPr>
        </p:nvSpPr>
        <p:spPr>
          <a:xfrm>
            <a:off x="1371600" y="1646239"/>
            <a:ext cx="3429000" cy="485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Content Placeholder 12">
            <a:extLst>
              <a:ext uri="{FF2B5EF4-FFF2-40B4-BE49-F238E27FC236}">
                <a16:creationId xmlns:a16="http://schemas.microsoft.com/office/drawing/2014/main" id="{C6945A84-7DCB-4C76-99DD-91F4C0415357}"/>
              </a:ext>
            </a:extLst>
          </p:cNvPr>
          <p:cNvSpPr>
            <a:spLocks noGrp="1"/>
          </p:cNvSpPr>
          <p:nvPr>
            <p:ph sz="quarter" idx="15"/>
          </p:nvPr>
        </p:nvSpPr>
        <p:spPr>
          <a:xfrm>
            <a:off x="1371600" y="2132013"/>
            <a:ext cx="7200900" cy="44323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Slide Number Placeholder 1">
            <a:extLst>
              <a:ext uri="{FF2B5EF4-FFF2-40B4-BE49-F238E27FC236}">
                <a16:creationId xmlns:a16="http://schemas.microsoft.com/office/drawing/2014/main" id="{8AE732D7-FC87-462B-91F0-7FA9E16E47BE}"/>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6960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half text, half images">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60623814-78BD-4AD2-AE53-9E207FFC398C}"/>
              </a:ext>
            </a:extLst>
          </p:cNvPr>
          <p:cNvSpPr>
            <a:spLocks noGrp="1"/>
          </p:cNvSpPr>
          <p:nvPr>
            <p:ph type="title"/>
          </p:nvPr>
        </p:nvSpPr>
        <p:spPr>
          <a:xfrm>
            <a:off x="1371601" y="0"/>
            <a:ext cx="7200470" cy="1137300"/>
          </a:xfrm>
        </p:spPr>
        <p:txBody>
          <a:bodyPr/>
          <a:lstStyle/>
          <a:p>
            <a:endParaRPr lang="en-US"/>
          </a:p>
        </p:txBody>
      </p:sp>
      <p:sp>
        <p:nvSpPr>
          <p:cNvPr id="4" name="Content Placeholder 3">
            <a:extLst>
              <a:ext uri="{FF2B5EF4-FFF2-40B4-BE49-F238E27FC236}">
                <a16:creationId xmlns:a16="http://schemas.microsoft.com/office/drawing/2014/main" id="{136FB0E8-CDC6-4831-B205-080BE1593937}"/>
              </a:ext>
            </a:extLst>
          </p:cNvPr>
          <p:cNvSpPr>
            <a:spLocks noGrp="1"/>
          </p:cNvSpPr>
          <p:nvPr>
            <p:ph sz="quarter" idx="12"/>
          </p:nvPr>
        </p:nvSpPr>
        <p:spPr>
          <a:xfrm>
            <a:off x="1371600" y="1646241"/>
            <a:ext cx="3429000" cy="325437"/>
          </a:xfrm>
        </p:spPr>
        <p:txBody>
          <a:bodyPr vert="horz" lIns="0" tIns="0" rIns="0" bIns="0" rtlCol="0">
            <a:noAutofit/>
          </a:bodyPr>
          <a:lstStyle>
            <a:lvl1pPr>
              <a:defRPr lang="en-US" sz="1350"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5" name="Content Placeholder 14">
            <a:extLst>
              <a:ext uri="{FF2B5EF4-FFF2-40B4-BE49-F238E27FC236}">
                <a16:creationId xmlns:a16="http://schemas.microsoft.com/office/drawing/2014/main" id="{B448E4AF-A28C-49AE-A4CC-5676729613EE}"/>
              </a:ext>
            </a:extLst>
          </p:cNvPr>
          <p:cNvSpPr>
            <a:spLocks noGrp="1"/>
          </p:cNvSpPr>
          <p:nvPr>
            <p:ph sz="quarter" idx="13"/>
          </p:nvPr>
        </p:nvSpPr>
        <p:spPr>
          <a:xfrm>
            <a:off x="1371600" y="1971675"/>
            <a:ext cx="3429000" cy="4084638"/>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CA"/>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Picture 15">
            <a:extLst>
              <a:ext uri="{FF2B5EF4-FFF2-40B4-BE49-F238E27FC236}">
                <a16:creationId xmlns:a16="http://schemas.microsoft.com/office/drawing/2014/main" id="{6D47FF13-51A7-4840-A95F-35734B19C1B5}"/>
              </a:ext>
            </a:extLst>
          </p:cNvPr>
          <p:cNvPicPr>
            <a:picLocks noChangeAspect="1"/>
          </p:cNvPicPr>
          <p:nvPr userDrawn="1"/>
        </p:nvPicPr>
        <p:blipFill>
          <a:blip r:embed="rId2"/>
          <a:stretch>
            <a:fillRect/>
          </a:stretch>
        </p:blipFill>
        <p:spPr>
          <a:xfrm>
            <a:off x="6818812" y="1399032"/>
            <a:ext cx="2240474" cy="2981202"/>
          </a:xfrm>
          <a:prstGeom prst="rect">
            <a:avLst/>
          </a:prstGeom>
        </p:spPr>
      </p:pic>
      <p:pic>
        <p:nvPicPr>
          <p:cNvPr id="17" name="Picture 16">
            <a:extLst>
              <a:ext uri="{FF2B5EF4-FFF2-40B4-BE49-F238E27FC236}">
                <a16:creationId xmlns:a16="http://schemas.microsoft.com/office/drawing/2014/main" id="{CF2C2190-AAF8-42F5-AF2C-0F327C5DFD7E}"/>
              </a:ext>
            </a:extLst>
          </p:cNvPr>
          <p:cNvPicPr>
            <a:picLocks noChangeAspect="1"/>
          </p:cNvPicPr>
          <p:nvPr userDrawn="1"/>
        </p:nvPicPr>
        <p:blipFill>
          <a:blip r:embed="rId3"/>
          <a:stretch>
            <a:fillRect/>
          </a:stretch>
        </p:blipFill>
        <p:spPr>
          <a:xfrm>
            <a:off x="5682212" y="1320161"/>
            <a:ext cx="1312278" cy="1743607"/>
          </a:xfrm>
          <a:prstGeom prst="rect">
            <a:avLst/>
          </a:prstGeom>
        </p:spPr>
      </p:pic>
      <p:pic>
        <p:nvPicPr>
          <p:cNvPr id="18" name="Picture 17">
            <a:extLst>
              <a:ext uri="{FF2B5EF4-FFF2-40B4-BE49-F238E27FC236}">
                <a16:creationId xmlns:a16="http://schemas.microsoft.com/office/drawing/2014/main" id="{981924BB-D924-4FC3-919A-0D773ECA8332}"/>
              </a:ext>
            </a:extLst>
          </p:cNvPr>
          <p:cNvPicPr>
            <a:picLocks noChangeAspect="1"/>
          </p:cNvPicPr>
          <p:nvPr userDrawn="1"/>
        </p:nvPicPr>
        <p:blipFill>
          <a:blip r:embed="rId4"/>
          <a:stretch>
            <a:fillRect/>
          </a:stretch>
        </p:blipFill>
        <p:spPr>
          <a:xfrm>
            <a:off x="4996840" y="3699376"/>
            <a:ext cx="4147163" cy="3158002"/>
          </a:xfrm>
          <a:prstGeom prst="rect">
            <a:avLst/>
          </a:prstGeom>
        </p:spPr>
      </p:pic>
      <p:sp>
        <p:nvSpPr>
          <p:cNvPr id="19" name="Slide Number Placeholder 1">
            <a:extLst>
              <a:ext uri="{FF2B5EF4-FFF2-40B4-BE49-F238E27FC236}">
                <a16:creationId xmlns:a16="http://schemas.microsoft.com/office/drawing/2014/main" id="{1BBE7852-4587-453E-AA8A-A33FD2C50DF8}"/>
              </a:ext>
            </a:extLst>
          </p:cNvPr>
          <p:cNvSpPr txBox="1">
            <a:spLocks/>
          </p:cNvSpPr>
          <p:nvPr userDrawn="1"/>
        </p:nvSpPr>
        <p:spPr>
          <a:xfrm>
            <a:off x="8515352" y="6361449"/>
            <a:ext cx="476537" cy="365125"/>
          </a:xfrm>
          <a:prstGeom prst="rect">
            <a:avLst/>
          </a:prstGeom>
        </p:spPr>
        <p:txBody>
          <a:bodyPr vert="horz" lIns="0" tIns="0" rIns="0" bIns="0" rtlCol="0" anchor="ctr"/>
          <a:lstStyle>
            <a:defPPr>
              <a:defRPr lang="en-US"/>
            </a:defPPr>
            <a:lvl1pPr marL="0" algn="r" defTabSz="914400" rtl="0" eaLnBrk="1" latinLnBrk="0" hangingPunct="1">
              <a:defRPr sz="1300" b="1" i="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CE22F9-ECF2-BD40-BFA3-965E488A0F33}" type="slidenum">
              <a:rPr lang="en-US" sz="975" smtClean="0"/>
              <a:pPr/>
              <a:t>‹#›</a:t>
            </a:fld>
            <a:endParaRPr lang="en-US" sz="975"/>
          </a:p>
        </p:txBody>
      </p:sp>
    </p:spTree>
    <p:extLst>
      <p:ext uri="{BB962C8B-B14F-4D97-AF65-F5344CB8AC3E}">
        <p14:creationId xmlns:p14="http://schemas.microsoft.com/office/powerpoint/2010/main" val="3600512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 Mast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F932D-F490-AC3C-2E62-9281878B45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52863" y="1078426"/>
            <a:ext cx="6299405" cy="2455164"/>
          </a:xfrm>
          <a:prstGeom prst="rect">
            <a:avLst/>
          </a:prstGeom>
        </p:spPr>
      </p:pic>
      <p:sp>
        <p:nvSpPr>
          <p:cNvPr id="3" name="Title 2">
            <a:extLst>
              <a:ext uri="{FF2B5EF4-FFF2-40B4-BE49-F238E27FC236}">
                <a16:creationId xmlns:a16="http://schemas.microsoft.com/office/drawing/2014/main" id="{D8523B27-B597-AE42-AC7B-12E5973EBF43}"/>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743C5DBE-5AA2-228E-CF22-BB6A79D538E5}"/>
              </a:ext>
            </a:extLst>
          </p:cNvPr>
          <p:cNvSpPr>
            <a:spLocks noGrp="1"/>
          </p:cNvSpPr>
          <p:nvPr>
            <p:ph type="body" sz="quarter" idx="12"/>
          </p:nvPr>
        </p:nvSpPr>
        <p:spPr>
          <a:xfrm>
            <a:off x="1978025" y="1671638"/>
            <a:ext cx="1130300" cy="1346200"/>
          </a:xfrm>
        </p:spPr>
        <p:txBody>
          <a:bodyPr/>
          <a:lstStyle>
            <a:lvl1pPr algn="ctr">
              <a:defRPr>
                <a:solidFill>
                  <a:schemeClr val="bg1"/>
                </a:solidFill>
              </a:defRPr>
            </a:lvl1pPr>
          </a:lstStyle>
          <a:p>
            <a:pPr lvl="0"/>
            <a:r>
              <a:rPr lang="en-US" dirty="0"/>
              <a:t>Click to edit Master text styles</a:t>
            </a:r>
          </a:p>
        </p:txBody>
      </p:sp>
      <p:sp>
        <p:nvSpPr>
          <p:cNvPr id="8" name="Text Placeholder 6">
            <a:extLst>
              <a:ext uri="{FF2B5EF4-FFF2-40B4-BE49-F238E27FC236}">
                <a16:creationId xmlns:a16="http://schemas.microsoft.com/office/drawing/2014/main" id="{FC03CD6E-A55F-D241-5A74-D1DA7CFB0FC9}"/>
              </a:ext>
            </a:extLst>
          </p:cNvPr>
          <p:cNvSpPr>
            <a:spLocks noGrp="1"/>
          </p:cNvSpPr>
          <p:nvPr>
            <p:ph type="body" sz="quarter" idx="13"/>
          </p:nvPr>
        </p:nvSpPr>
        <p:spPr>
          <a:xfrm>
            <a:off x="6078965" y="1682717"/>
            <a:ext cx="1130300" cy="1346200"/>
          </a:xfrm>
        </p:spPr>
        <p:txBody>
          <a:bodyPr/>
          <a:lstStyle>
            <a:lvl1pPr algn="ctr">
              <a:defRPr>
                <a:solidFill>
                  <a:schemeClr val="bg1"/>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681644" y="3827090"/>
            <a:ext cx="7680960" cy="2207950"/>
          </a:xfrm>
          <a:ln>
            <a:noFill/>
          </a:ln>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4181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half text, half images">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E8AD20AF-9102-4229-9263-27418593FCFE}"/>
              </a:ext>
            </a:extLst>
          </p:cNvPr>
          <p:cNvSpPr>
            <a:spLocks noGrp="1"/>
          </p:cNvSpPr>
          <p:nvPr>
            <p:ph type="title"/>
          </p:nvPr>
        </p:nvSpPr>
        <p:spPr>
          <a:xfrm>
            <a:off x="1371601" y="0"/>
            <a:ext cx="7200470" cy="1137300"/>
          </a:xfrm>
        </p:spPr>
        <p:txBody>
          <a:bodyPr/>
          <a:lstStyle/>
          <a:p>
            <a:endParaRPr lang="en-US"/>
          </a:p>
        </p:txBody>
      </p:sp>
      <p:pic>
        <p:nvPicPr>
          <p:cNvPr id="10" name="Picture 9">
            <a:extLst>
              <a:ext uri="{FF2B5EF4-FFF2-40B4-BE49-F238E27FC236}">
                <a16:creationId xmlns:a16="http://schemas.microsoft.com/office/drawing/2014/main" id="{55888213-0C79-4421-B22F-0F2FFA9173B4}"/>
              </a:ext>
            </a:extLst>
          </p:cNvPr>
          <p:cNvPicPr>
            <a:picLocks noChangeAspect="1"/>
          </p:cNvPicPr>
          <p:nvPr userDrawn="1"/>
        </p:nvPicPr>
        <p:blipFill>
          <a:blip r:embed="rId2"/>
          <a:stretch>
            <a:fillRect/>
          </a:stretch>
        </p:blipFill>
        <p:spPr>
          <a:xfrm>
            <a:off x="5238757" y="1816693"/>
            <a:ext cx="3166088" cy="3371850"/>
          </a:xfrm>
          <a:prstGeom prst="rect">
            <a:avLst/>
          </a:prstGeom>
        </p:spPr>
      </p:pic>
      <p:sp>
        <p:nvSpPr>
          <p:cNvPr id="4" name="Content Placeholder 3">
            <a:extLst>
              <a:ext uri="{FF2B5EF4-FFF2-40B4-BE49-F238E27FC236}">
                <a16:creationId xmlns:a16="http://schemas.microsoft.com/office/drawing/2014/main" id="{0B901C1A-7DF3-41E4-AE11-EAEF2FA1C1E6}"/>
              </a:ext>
            </a:extLst>
          </p:cNvPr>
          <p:cNvSpPr>
            <a:spLocks noGrp="1"/>
          </p:cNvSpPr>
          <p:nvPr>
            <p:ph sz="quarter" idx="12"/>
          </p:nvPr>
        </p:nvSpPr>
        <p:spPr>
          <a:xfrm>
            <a:off x="1371600" y="1646238"/>
            <a:ext cx="3429000" cy="33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1" name="Content Placeholder 3">
            <a:extLst>
              <a:ext uri="{FF2B5EF4-FFF2-40B4-BE49-F238E27FC236}">
                <a16:creationId xmlns:a16="http://schemas.microsoft.com/office/drawing/2014/main" id="{9EA266C3-75A0-49C7-9856-E60C290F252D}"/>
              </a:ext>
            </a:extLst>
          </p:cNvPr>
          <p:cNvSpPr>
            <a:spLocks noGrp="1"/>
          </p:cNvSpPr>
          <p:nvPr>
            <p:ph sz="quarter" idx="13"/>
          </p:nvPr>
        </p:nvSpPr>
        <p:spPr>
          <a:xfrm>
            <a:off x="1371600" y="2004387"/>
            <a:ext cx="3429000" cy="2034219"/>
          </a:xfrm>
        </p:spPr>
        <p:txBody>
          <a:bodyPr vert="horz" lIns="0" tIns="0" rIns="0" bIns="0" rtlCol="0">
            <a:noAutofit/>
          </a:bodyPr>
          <a:lstStyle>
            <a:lvl1pPr>
              <a:defRPr lang="en-US" sz="1350" dirty="0" smtClean="0"/>
            </a:lvl1pPr>
            <a:lvl2pPr>
              <a:defRPr lang="en-US" dirty="0" smtClean="0"/>
            </a:lvl2pPr>
            <a:lvl3pPr>
              <a:defRPr lang="en-US" dirty="0" smtClean="0"/>
            </a:lvl3pPr>
            <a:lvl4pPr>
              <a:defRPr lang="en-US" dirty="0" smtClean="0"/>
            </a:lvl4pPr>
            <a:lvl5pPr>
              <a:defRPr lang="en-CA" dirty="0"/>
            </a:lvl5pPr>
          </a:lstStyle>
          <a:p>
            <a:pPr lvl="0"/>
            <a:r>
              <a:rPr lang="en-US"/>
              <a:t>Click to edit Master text styles</a:t>
            </a:r>
          </a:p>
          <a:p>
            <a:pPr lvl="1"/>
            <a:r>
              <a:rPr lang="en-US"/>
              <a:t>Second level</a:t>
            </a:r>
          </a:p>
          <a:p>
            <a:pPr lvl="2">
              <a:spcAft>
                <a:spcPts val="0"/>
              </a:spcAft>
            </a:pPr>
            <a:r>
              <a:rPr lang="en-US"/>
              <a:t>Third level</a:t>
            </a:r>
          </a:p>
          <a:p>
            <a:pPr lvl="3"/>
            <a:r>
              <a:rPr lang="en-US"/>
              <a:t>Fourth level</a:t>
            </a:r>
          </a:p>
          <a:p>
            <a:pPr lvl="4"/>
            <a:r>
              <a:rPr lang="en-US"/>
              <a:t>Fifth level</a:t>
            </a:r>
            <a:endParaRPr lang="en-CA"/>
          </a:p>
        </p:txBody>
      </p:sp>
      <p:sp>
        <p:nvSpPr>
          <p:cNvPr id="12" name="Content Placeholder 3">
            <a:extLst>
              <a:ext uri="{FF2B5EF4-FFF2-40B4-BE49-F238E27FC236}">
                <a16:creationId xmlns:a16="http://schemas.microsoft.com/office/drawing/2014/main" id="{DF4F265B-0269-43D4-BA55-DC90B588E15E}"/>
              </a:ext>
            </a:extLst>
          </p:cNvPr>
          <p:cNvSpPr>
            <a:spLocks noGrp="1"/>
          </p:cNvSpPr>
          <p:nvPr>
            <p:ph sz="quarter" idx="14"/>
          </p:nvPr>
        </p:nvSpPr>
        <p:spPr>
          <a:xfrm>
            <a:off x="1371600" y="4038606"/>
            <a:ext cx="3429000" cy="2034219"/>
          </a:xfrm>
        </p:spPr>
        <p:txBody>
          <a:bodyPr vert="horz" lIns="0" tIns="0" rIns="0" bIns="0" rtlCol="0">
            <a:noAutofit/>
          </a:bodyPr>
          <a:lstStyle>
            <a:lvl1pPr>
              <a:defRPr lang="en-US" sz="1350" dirty="0" smtClean="0"/>
            </a:lvl1pPr>
            <a:lvl2pPr>
              <a:defRPr lang="en-US" dirty="0" smtClean="0"/>
            </a:lvl2pPr>
            <a:lvl3pPr>
              <a:defRPr lang="en-US" dirty="0" smtClean="0"/>
            </a:lvl3pPr>
            <a:lvl4pPr>
              <a:defRPr lang="en-US" dirty="0" smtClean="0"/>
            </a:lvl4pPr>
            <a:lvl5pPr>
              <a:defRPr lang="en-CA" dirty="0"/>
            </a:lvl5pPr>
          </a:lstStyle>
          <a:p>
            <a:pPr lvl="0"/>
            <a:r>
              <a:rPr lang="en-US"/>
              <a:t>Click to edit Master text styles</a:t>
            </a:r>
          </a:p>
          <a:p>
            <a:pPr lvl="1"/>
            <a:r>
              <a:rPr lang="en-US"/>
              <a:t>Second level</a:t>
            </a:r>
          </a:p>
          <a:p>
            <a:pPr lvl="2">
              <a:spcAft>
                <a:spcPts val="0"/>
              </a:spcAft>
            </a:pPr>
            <a:r>
              <a:rPr lang="en-US"/>
              <a:t>Third level</a:t>
            </a:r>
          </a:p>
          <a:p>
            <a:pPr lvl="3"/>
            <a:r>
              <a:rPr lang="en-US"/>
              <a:t>Fourth level</a:t>
            </a:r>
          </a:p>
          <a:p>
            <a:pPr lvl="4"/>
            <a:r>
              <a:rPr lang="en-US"/>
              <a:t>Fifth level</a:t>
            </a:r>
            <a:endParaRPr lang="en-CA"/>
          </a:p>
        </p:txBody>
      </p:sp>
      <p:sp>
        <p:nvSpPr>
          <p:cNvPr id="7" name="Slide Number Placeholder 1">
            <a:extLst>
              <a:ext uri="{FF2B5EF4-FFF2-40B4-BE49-F238E27FC236}">
                <a16:creationId xmlns:a16="http://schemas.microsoft.com/office/drawing/2014/main" id="{ECB7014E-0377-4337-AD4C-EA561CF4FF27}"/>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27160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half text, half images">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1C626AE4-694D-4C0E-B5F6-83A145B8F652}"/>
              </a:ext>
            </a:extLst>
          </p:cNvPr>
          <p:cNvSpPr>
            <a:spLocks noGrp="1"/>
          </p:cNvSpPr>
          <p:nvPr>
            <p:ph type="title"/>
          </p:nvPr>
        </p:nvSpPr>
        <p:spPr>
          <a:xfrm>
            <a:off x="1371601" y="0"/>
            <a:ext cx="7200470" cy="1137300"/>
          </a:xfrm>
        </p:spPr>
        <p:txBody>
          <a:bodyPr>
            <a:normAutofit/>
          </a:bodyPr>
          <a:lstStyle/>
          <a:p>
            <a:endParaRPr lang="en-US" i="1"/>
          </a:p>
        </p:txBody>
      </p:sp>
      <p:grpSp>
        <p:nvGrpSpPr>
          <p:cNvPr id="10" name="Group 9">
            <a:extLst>
              <a:ext uri="{FF2B5EF4-FFF2-40B4-BE49-F238E27FC236}">
                <a16:creationId xmlns:a16="http://schemas.microsoft.com/office/drawing/2014/main" id="{6DF16D54-150C-4928-AC4F-68AF71A68DB0}"/>
              </a:ext>
            </a:extLst>
          </p:cNvPr>
          <p:cNvGrpSpPr/>
          <p:nvPr userDrawn="1"/>
        </p:nvGrpSpPr>
        <p:grpSpPr>
          <a:xfrm>
            <a:off x="4303747" y="2381693"/>
            <a:ext cx="4457192" cy="2456120"/>
            <a:chOff x="6479381" y="1814842"/>
            <a:chExt cx="3786187" cy="1441062"/>
          </a:xfrm>
        </p:grpSpPr>
        <p:pic>
          <p:nvPicPr>
            <p:cNvPr id="11" name="Picture 10">
              <a:extLst>
                <a:ext uri="{FF2B5EF4-FFF2-40B4-BE49-F238E27FC236}">
                  <a16:creationId xmlns:a16="http://schemas.microsoft.com/office/drawing/2014/main" id="{1860AE2A-A7B1-41E3-9A25-95E5C2D03DF0}"/>
                </a:ext>
              </a:extLst>
            </p:cNvPr>
            <p:cNvPicPr>
              <a:picLocks noChangeAspect="1"/>
            </p:cNvPicPr>
            <p:nvPr/>
          </p:nvPicPr>
          <p:blipFill>
            <a:blip r:embed="rId2"/>
            <a:stretch>
              <a:fillRect/>
            </a:stretch>
          </p:blipFill>
          <p:spPr>
            <a:xfrm>
              <a:off x="6479381" y="2213969"/>
              <a:ext cx="3786187" cy="1041935"/>
            </a:xfrm>
            <a:prstGeom prst="rect">
              <a:avLst/>
            </a:prstGeom>
          </p:spPr>
        </p:pic>
        <p:pic>
          <p:nvPicPr>
            <p:cNvPr id="12" name="Picture 11">
              <a:extLst>
                <a:ext uri="{FF2B5EF4-FFF2-40B4-BE49-F238E27FC236}">
                  <a16:creationId xmlns:a16="http://schemas.microsoft.com/office/drawing/2014/main" id="{0C43D193-140F-4A11-9DB2-8A00897E250F}"/>
                </a:ext>
              </a:extLst>
            </p:cNvPr>
            <p:cNvPicPr>
              <a:picLocks noChangeAspect="1"/>
            </p:cNvPicPr>
            <p:nvPr/>
          </p:nvPicPr>
          <p:blipFill>
            <a:blip r:embed="rId3"/>
            <a:stretch>
              <a:fillRect/>
            </a:stretch>
          </p:blipFill>
          <p:spPr>
            <a:xfrm>
              <a:off x="7490138" y="1814842"/>
              <a:ext cx="628079" cy="591133"/>
            </a:xfrm>
            <a:prstGeom prst="rect">
              <a:avLst/>
            </a:prstGeom>
          </p:spPr>
        </p:pic>
      </p:grpSp>
      <p:sp>
        <p:nvSpPr>
          <p:cNvPr id="4" name="Content Placeholder 3">
            <a:extLst>
              <a:ext uri="{FF2B5EF4-FFF2-40B4-BE49-F238E27FC236}">
                <a16:creationId xmlns:a16="http://schemas.microsoft.com/office/drawing/2014/main" id="{632485A3-BBFF-4040-9F3C-DEF807E6A691}"/>
              </a:ext>
            </a:extLst>
          </p:cNvPr>
          <p:cNvSpPr>
            <a:spLocks noGrp="1"/>
          </p:cNvSpPr>
          <p:nvPr>
            <p:ph sz="quarter" idx="12"/>
          </p:nvPr>
        </p:nvSpPr>
        <p:spPr>
          <a:xfrm>
            <a:off x="1371601" y="2103438"/>
            <a:ext cx="3108722" cy="411162"/>
          </a:xfrm>
        </p:spPr>
        <p:txBody>
          <a:bodyPr vert="horz" lIns="0" tIns="0" rIns="0" bIns="0" rtlCol="0">
            <a:noAutofit/>
          </a:bodyPr>
          <a:lstStyle>
            <a:lvl1pPr>
              <a:defRPr lang="en-US" sz="1500" smtClean="0">
                <a:solidFill>
                  <a:schemeClr val="tx2"/>
                </a:solidFill>
              </a:defRPr>
            </a:lvl1pPr>
            <a:lvl2pPr>
              <a:defRPr lang="en-US" smtClean="0"/>
            </a:lvl2pPr>
            <a:lvl3pPr>
              <a:defRPr lang="en-US" smtClean="0"/>
            </a:lvl3pPr>
            <a:lvl4pPr>
              <a:defRPr lang="en-US" smtClean="0"/>
            </a:lvl4pPr>
            <a:lvl5pPr>
              <a:defRPr lang="en-CA"/>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4" name="Content Placeholder 13">
            <a:extLst>
              <a:ext uri="{FF2B5EF4-FFF2-40B4-BE49-F238E27FC236}">
                <a16:creationId xmlns:a16="http://schemas.microsoft.com/office/drawing/2014/main" id="{678143BF-63B5-4C10-809A-8202C54716D5}"/>
              </a:ext>
            </a:extLst>
          </p:cNvPr>
          <p:cNvSpPr>
            <a:spLocks noGrp="1"/>
          </p:cNvSpPr>
          <p:nvPr>
            <p:ph sz="quarter" idx="13"/>
          </p:nvPr>
        </p:nvSpPr>
        <p:spPr>
          <a:xfrm>
            <a:off x="1371601" y="2514607"/>
            <a:ext cx="3108722" cy="3998913"/>
          </a:xfrm>
        </p:spPr>
        <p:txBody>
          <a:bodyPr vert="horz" lIns="0" tIns="0" rIns="0" bIns="0" rtlCol="0">
            <a:noAutofit/>
          </a:bodyPr>
          <a:lstStyle>
            <a:lvl1pPr>
              <a:defRPr lang="en-US" b="0" smtClean="0">
                <a:solidFill>
                  <a:schemeClr val="bg2">
                    <a:lumMod val="50000"/>
                  </a:schemeClr>
                </a:solidFill>
              </a:defRPr>
            </a:lvl1pPr>
            <a:lvl2pPr>
              <a:defRPr lang="en-US" smtClean="0"/>
            </a:lvl2pPr>
            <a:lvl3pPr>
              <a:defRPr lang="en-US" smtClean="0"/>
            </a:lvl3pPr>
            <a:lvl4pPr>
              <a:defRPr lang="en-US" smtClean="0"/>
            </a:lvl4pPr>
            <a:lvl5pPr>
              <a:defRPr lang="en-CA"/>
            </a:lvl5pPr>
          </a:lstStyle>
          <a:p>
            <a:pPr marL="214313" lvl="0" indent="-214313">
              <a:buChar char="•"/>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Slide Number Placeholder 1">
            <a:extLst>
              <a:ext uri="{FF2B5EF4-FFF2-40B4-BE49-F238E27FC236}">
                <a16:creationId xmlns:a16="http://schemas.microsoft.com/office/drawing/2014/main" id="{96C9A247-8311-4F85-AFC0-983291E3E456}"/>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815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half text, half images">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3991B9EB-EB2B-424C-82DC-65879A7767C0}"/>
              </a:ext>
            </a:extLst>
          </p:cNvPr>
          <p:cNvSpPr>
            <a:spLocks noGrp="1"/>
          </p:cNvSpPr>
          <p:nvPr>
            <p:ph type="title"/>
          </p:nvPr>
        </p:nvSpPr>
        <p:spPr>
          <a:xfrm>
            <a:off x="1371601" y="0"/>
            <a:ext cx="7200470" cy="1137300"/>
          </a:xfrm>
        </p:spPr>
        <p:txBody>
          <a:bodyPr/>
          <a:lstStyle/>
          <a:p>
            <a:endParaRPr lang="en-US"/>
          </a:p>
        </p:txBody>
      </p:sp>
      <p:sp>
        <p:nvSpPr>
          <p:cNvPr id="9" name="Oval 8">
            <a:extLst>
              <a:ext uri="{FF2B5EF4-FFF2-40B4-BE49-F238E27FC236}">
                <a16:creationId xmlns:a16="http://schemas.microsoft.com/office/drawing/2014/main" id="{5CA744A6-839F-44C2-9318-61D03703FCEA}"/>
              </a:ext>
            </a:extLst>
          </p:cNvPr>
          <p:cNvSpPr/>
          <p:nvPr userDrawn="1"/>
        </p:nvSpPr>
        <p:spPr>
          <a:xfrm>
            <a:off x="1371603" y="1990528"/>
            <a:ext cx="2091445" cy="273115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575"/>
              </a:lnSpc>
              <a:spcAft>
                <a:spcPts val="900"/>
              </a:spcAft>
            </a:pPr>
            <a:endParaRPr lang="en-US" sz="1800" b="1" i="1">
              <a:solidFill>
                <a:schemeClr val="bg1"/>
              </a:solidFill>
              <a:latin typeface="Georgia" panose="02040502050405020303" pitchFamily="18" charset="0"/>
            </a:endParaRPr>
          </a:p>
        </p:txBody>
      </p:sp>
      <p:pic>
        <p:nvPicPr>
          <p:cNvPr id="10" name="Picture 9">
            <a:extLst>
              <a:ext uri="{FF2B5EF4-FFF2-40B4-BE49-F238E27FC236}">
                <a16:creationId xmlns:a16="http://schemas.microsoft.com/office/drawing/2014/main" id="{6F762C16-226A-4808-9C31-931D58B9F183}"/>
              </a:ext>
            </a:extLst>
          </p:cNvPr>
          <p:cNvPicPr>
            <a:picLocks noChangeAspect="1"/>
          </p:cNvPicPr>
          <p:nvPr userDrawn="1"/>
        </p:nvPicPr>
        <p:blipFill>
          <a:blip r:embed="rId2"/>
          <a:stretch>
            <a:fillRect/>
          </a:stretch>
        </p:blipFill>
        <p:spPr>
          <a:xfrm>
            <a:off x="3279300" y="1990523"/>
            <a:ext cx="2570843" cy="4090239"/>
          </a:xfrm>
          <a:prstGeom prst="rect">
            <a:avLst/>
          </a:prstGeom>
        </p:spPr>
      </p:pic>
      <p:sp>
        <p:nvSpPr>
          <p:cNvPr id="4" name="Content Placeholder 3">
            <a:extLst>
              <a:ext uri="{FF2B5EF4-FFF2-40B4-BE49-F238E27FC236}">
                <a16:creationId xmlns:a16="http://schemas.microsoft.com/office/drawing/2014/main" id="{7389FE8E-F31E-4FC6-9496-A1E7A98552A7}"/>
              </a:ext>
            </a:extLst>
          </p:cNvPr>
          <p:cNvSpPr>
            <a:spLocks noGrp="1"/>
          </p:cNvSpPr>
          <p:nvPr>
            <p:ph sz="quarter" idx="10"/>
          </p:nvPr>
        </p:nvSpPr>
        <p:spPr>
          <a:xfrm>
            <a:off x="1626747" y="2496899"/>
            <a:ext cx="1581150" cy="1778000"/>
          </a:xfr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lvl1pPr>
              <a:defRPr lang="en-US" sz="1125" i="1" smtClean="0">
                <a:solidFill>
                  <a:schemeClr val="bg1"/>
                </a:solidFill>
                <a:latin typeface="Georgia" panose="02040502050405020303" pitchFamily="18" charset="0"/>
                <a:ea typeface="Arial" charset="0"/>
                <a:cs typeface="Arial" charset="0"/>
              </a:defRPr>
            </a:lvl1pPr>
            <a:lvl2pPr>
              <a:defRPr lang="en-US" sz="1350" smtClean="0">
                <a:solidFill>
                  <a:schemeClr val="lt1"/>
                </a:solidFill>
                <a:latin typeface="+mn-lt"/>
                <a:cs typeface="+mn-cs"/>
              </a:defRPr>
            </a:lvl2pPr>
            <a:lvl3pPr>
              <a:defRPr lang="en-US" sz="1350" smtClean="0">
                <a:solidFill>
                  <a:schemeClr val="lt1"/>
                </a:solidFill>
                <a:latin typeface="+mn-lt"/>
                <a:cs typeface="+mn-cs"/>
              </a:defRPr>
            </a:lvl3pPr>
            <a:lvl4pPr>
              <a:defRPr lang="en-US" sz="1350" smtClean="0">
                <a:solidFill>
                  <a:schemeClr val="lt1"/>
                </a:solidFill>
                <a:latin typeface="+mn-lt"/>
                <a:cs typeface="+mn-cs"/>
              </a:defRPr>
            </a:lvl4pPr>
            <a:lvl5pPr>
              <a:defRPr lang="en-CA" sz="1350">
                <a:solidFill>
                  <a:schemeClr val="lt1"/>
                </a:solidFill>
                <a:latin typeface="+mn-lt"/>
                <a:cs typeface="+mn-cs"/>
              </a:defRPr>
            </a:lvl5pPr>
          </a:lstStyle>
          <a:p>
            <a:pPr lvl="0" algn="ctr">
              <a:lnSpc>
                <a:spcPts val="1575"/>
              </a:lnSpc>
            </a:pPr>
            <a:endParaRPr lang="en-CA"/>
          </a:p>
        </p:txBody>
      </p:sp>
      <p:sp>
        <p:nvSpPr>
          <p:cNvPr id="13" name="Content Placeholder 12">
            <a:extLst>
              <a:ext uri="{FF2B5EF4-FFF2-40B4-BE49-F238E27FC236}">
                <a16:creationId xmlns:a16="http://schemas.microsoft.com/office/drawing/2014/main" id="{41535EC6-3ED9-4A9C-B1AF-40BF786D07F0}"/>
              </a:ext>
            </a:extLst>
          </p:cNvPr>
          <p:cNvSpPr>
            <a:spLocks noGrp="1"/>
          </p:cNvSpPr>
          <p:nvPr>
            <p:ph sz="quarter" idx="11"/>
          </p:nvPr>
        </p:nvSpPr>
        <p:spPr>
          <a:xfrm>
            <a:off x="6172201" y="1793875"/>
            <a:ext cx="2621756" cy="1553502"/>
          </a:xfrm>
          <a:noFill/>
        </p:spPr>
        <p:txBody>
          <a:bodyPr wrap="square" lIns="0" tIns="0" rIns="0" bIns="0" rtlCol="0">
            <a:spAutoFit/>
          </a:bodyPr>
          <a:lstStyle>
            <a:lvl1pPr>
              <a:defRPr lang="en-US" sz="1050" smtClean="0">
                <a:solidFill>
                  <a:schemeClr val="bg2">
                    <a:lumMod val="50000"/>
                  </a:schemeClr>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r>
              <a:rPr lang="en-US"/>
              <a:t>Click to edit Master text styles</a:t>
            </a:r>
          </a:p>
          <a:p>
            <a:pPr marL="342900" lvl="1"/>
            <a:r>
              <a:rPr lang="en-US"/>
              <a:t>Second level</a:t>
            </a:r>
          </a:p>
          <a:p>
            <a:pPr marL="685800" lvl="2"/>
            <a:r>
              <a:rPr lang="en-US"/>
              <a:t>Third level</a:t>
            </a:r>
          </a:p>
          <a:p>
            <a:pPr marL="1028700" lvl="3"/>
            <a:r>
              <a:rPr lang="en-US"/>
              <a:t>Fourth level</a:t>
            </a:r>
          </a:p>
          <a:p>
            <a:pPr marL="1371600" lvl="4"/>
            <a:r>
              <a:rPr lang="en-US"/>
              <a:t>Fifth level</a:t>
            </a:r>
            <a:endParaRPr lang="en-CA"/>
          </a:p>
        </p:txBody>
      </p:sp>
      <p:sp>
        <p:nvSpPr>
          <p:cNvPr id="15" name="Content Placeholder 14">
            <a:extLst>
              <a:ext uri="{FF2B5EF4-FFF2-40B4-BE49-F238E27FC236}">
                <a16:creationId xmlns:a16="http://schemas.microsoft.com/office/drawing/2014/main" id="{7A173134-8139-442F-B27E-50E3DE82B190}"/>
              </a:ext>
            </a:extLst>
          </p:cNvPr>
          <p:cNvSpPr>
            <a:spLocks noGrp="1"/>
          </p:cNvSpPr>
          <p:nvPr>
            <p:ph sz="quarter" idx="12"/>
          </p:nvPr>
        </p:nvSpPr>
        <p:spPr>
          <a:xfrm>
            <a:off x="6172201" y="2095500"/>
            <a:ext cx="2621756" cy="3797300"/>
          </a:xfrm>
          <a:noFill/>
        </p:spPr>
        <p:txBody>
          <a:bodyPr wrap="square" lIns="0" tIns="0" rIns="0" bIns="0" rtlCol="0">
            <a:noAutofit/>
          </a:bodyPr>
          <a:lstStyle>
            <a:lvl1pPr>
              <a:defRPr lang="en-US" sz="1050" smtClean="0">
                <a:solidFill>
                  <a:schemeClr val="bg2">
                    <a:lumMod val="50000"/>
                  </a:schemeClr>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marL="214313" lvl="0" indent="-214313">
              <a:lnSpc>
                <a:spcPct val="120000"/>
              </a:lnSpc>
              <a:spcBef>
                <a:spcPts val="900"/>
              </a:spcBef>
              <a:buChar char="•"/>
            </a:pPr>
            <a:r>
              <a:rPr lang="en-US"/>
              <a:t>Click to edit Master text styles</a:t>
            </a:r>
          </a:p>
          <a:p>
            <a:pPr marL="342900" lvl="1"/>
            <a:r>
              <a:rPr lang="en-US"/>
              <a:t>Second level</a:t>
            </a:r>
          </a:p>
          <a:p>
            <a:pPr marL="685800" lvl="2"/>
            <a:r>
              <a:rPr lang="en-US"/>
              <a:t>Third level</a:t>
            </a:r>
          </a:p>
          <a:p>
            <a:pPr marL="1028700" lvl="3"/>
            <a:r>
              <a:rPr lang="en-US"/>
              <a:t>Fourth level</a:t>
            </a:r>
          </a:p>
          <a:p>
            <a:pPr marL="1371600" lvl="4"/>
            <a:r>
              <a:rPr lang="en-US"/>
              <a:t>Fifth level</a:t>
            </a:r>
            <a:endParaRPr lang="en-CA"/>
          </a:p>
        </p:txBody>
      </p:sp>
      <p:sp>
        <p:nvSpPr>
          <p:cNvPr id="8" name="Slide Number Placeholder 1">
            <a:extLst>
              <a:ext uri="{FF2B5EF4-FFF2-40B4-BE49-F238E27FC236}">
                <a16:creationId xmlns:a16="http://schemas.microsoft.com/office/drawing/2014/main" id="{EBC22182-2DF7-4CAF-8EAA-C3BEFBEB6680}"/>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17712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half text, half images">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8F3FAD85-8732-483F-8739-ECD709BFCA48}"/>
              </a:ext>
            </a:extLst>
          </p:cNvPr>
          <p:cNvSpPr>
            <a:spLocks noGrp="1"/>
          </p:cNvSpPr>
          <p:nvPr>
            <p:ph type="title"/>
          </p:nvPr>
        </p:nvSpPr>
        <p:spPr>
          <a:xfrm>
            <a:off x="1371601" y="0"/>
            <a:ext cx="7200470" cy="1137300"/>
          </a:xfrm>
        </p:spPr>
        <p:txBody>
          <a:bodyPr/>
          <a:lstStyle/>
          <a:p>
            <a:endParaRPr lang="en-US"/>
          </a:p>
        </p:txBody>
      </p:sp>
      <p:grpSp>
        <p:nvGrpSpPr>
          <p:cNvPr id="11" name="Group 10">
            <a:extLst>
              <a:ext uri="{FF2B5EF4-FFF2-40B4-BE49-F238E27FC236}">
                <a16:creationId xmlns:a16="http://schemas.microsoft.com/office/drawing/2014/main" id="{B85B65EB-3578-42CD-AF19-9C4DAB6D8085}"/>
              </a:ext>
            </a:extLst>
          </p:cNvPr>
          <p:cNvGrpSpPr/>
          <p:nvPr userDrawn="1"/>
        </p:nvGrpSpPr>
        <p:grpSpPr>
          <a:xfrm>
            <a:off x="7578905" y="4589071"/>
            <a:ext cx="859005" cy="452285"/>
            <a:chOff x="1731588" y="5014573"/>
            <a:chExt cx="1145340" cy="452285"/>
          </a:xfrm>
        </p:grpSpPr>
        <p:sp>
          <p:nvSpPr>
            <p:cNvPr id="12" name="Oval 11">
              <a:extLst>
                <a:ext uri="{FF2B5EF4-FFF2-40B4-BE49-F238E27FC236}">
                  <a16:creationId xmlns:a16="http://schemas.microsoft.com/office/drawing/2014/main" id="{A70FE3FE-DD99-4F53-B713-DA5170CFCA86}"/>
                </a:ext>
              </a:extLst>
            </p:cNvPr>
            <p:cNvSpPr/>
            <p:nvPr/>
          </p:nvSpPr>
          <p:spPr>
            <a:xfrm>
              <a:off x="1772533" y="5014573"/>
              <a:ext cx="160672" cy="1606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49B1A1F9-792C-44B7-B807-1CF1656657EA}"/>
                </a:ext>
              </a:extLst>
            </p:cNvPr>
            <p:cNvSpPr/>
            <p:nvPr/>
          </p:nvSpPr>
          <p:spPr>
            <a:xfrm>
              <a:off x="2070484" y="5014573"/>
              <a:ext cx="160672" cy="16067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53414531-232A-477A-A87E-4BD352CFAA15}"/>
                </a:ext>
              </a:extLst>
            </p:cNvPr>
            <p:cNvSpPr/>
            <p:nvPr/>
          </p:nvSpPr>
          <p:spPr>
            <a:xfrm>
              <a:off x="2374667" y="5014573"/>
              <a:ext cx="160672" cy="16067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B24DA636-780A-4AFF-8CF3-F882D2636C05}"/>
                </a:ext>
              </a:extLst>
            </p:cNvPr>
            <p:cNvSpPr/>
            <p:nvPr/>
          </p:nvSpPr>
          <p:spPr>
            <a:xfrm>
              <a:off x="2678143" y="5014573"/>
              <a:ext cx="160672" cy="16067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a:extLst>
                <a:ext uri="{FF2B5EF4-FFF2-40B4-BE49-F238E27FC236}">
                  <a16:creationId xmlns:a16="http://schemas.microsoft.com/office/drawing/2014/main" id="{7B35DF77-7A83-4F7B-A979-911E806DF5DD}"/>
                </a:ext>
              </a:extLst>
            </p:cNvPr>
            <p:cNvSpPr txBox="1"/>
            <p:nvPr/>
          </p:nvSpPr>
          <p:spPr>
            <a:xfrm>
              <a:off x="1731588" y="5293734"/>
              <a:ext cx="1145340" cy="173124"/>
            </a:xfrm>
            <a:prstGeom prst="rect">
              <a:avLst/>
            </a:prstGeom>
            <a:noFill/>
          </p:spPr>
          <p:txBody>
            <a:bodyPr wrap="square" lIns="0" tIns="0" rIns="0" bIns="0" rtlCol="0">
              <a:spAutoFit/>
            </a:bodyPr>
            <a:lstStyle/>
            <a:p>
              <a:pPr algn="ctr"/>
              <a:r>
                <a:rPr lang="en-US" sz="1125" b="1">
                  <a:solidFill>
                    <a:srgbClr val="004C8E"/>
                  </a:solidFill>
                  <a:latin typeface="Arial" panose="020B0604020202020204" pitchFamily="34" charset="0"/>
                  <a:ea typeface="Arial Black" charset="0"/>
                  <a:cs typeface="Arial" panose="020B0604020202020204" pitchFamily="34" charset="0"/>
                </a:rPr>
                <a:t>26 </a:t>
              </a:r>
              <a:r>
                <a:rPr lang="en-US" sz="1125">
                  <a:solidFill>
                    <a:srgbClr val="004C8E"/>
                  </a:solidFill>
                  <a:latin typeface="Arial" panose="020B0604020202020204" pitchFamily="34" charset="0"/>
                  <a:ea typeface="Arial Black" charset="0"/>
                  <a:cs typeface="Arial" panose="020B0604020202020204" pitchFamily="34" charset="0"/>
                </a:rPr>
                <a:t>———</a:t>
              </a:r>
              <a:r>
                <a:rPr lang="en-US" sz="1125" b="1">
                  <a:solidFill>
                    <a:srgbClr val="004C8E"/>
                  </a:solidFill>
                  <a:latin typeface="Arial" panose="020B0604020202020204" pitchFamily="34" charset="0"/>
                  <a:ea typeface="Arial Black" charset="0"/>
                  <a:cs typeface="Arial" panose="020B0604020202020204" pitchFamily="34" charset="0"/>
                </a:rPr>
                <a:t>  0</a:t>
              </a:r>
            </a:p>
          </p:txBody>
        </p:sp>
      </p:grpSp>
      <p:sp>
        <p:nvSpPr>
          <p:cNvPr id="19" name="Oval 18">
            <a:extLst>
              <a:ext uri="{FF2B5EF4-FFF2-40B4-BE49-F238E27FC236}">
                <a16:creationId xmlns:a16="http://schemas.microsoft.com/office/drawing/2014/main" id="{B218962C-082C-4FEE-9B7D-837D46F41514}"/>
              </a:ext>
            </a:extLst>
          </p:cNvPr>
          <p:cNvSpPr/>
          <p:nvPr userDrawn="1"/>
        </p:nvSpPr>
        <p:spPr>
          <a:xfrm>
            <a:off x="4237500" y="3256140"/>
            <a:ext cx="1748158" cy="233087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500"/>
              </a:lnSpc>
            </a:pPr>
            <a:endParaRPr lang="en-CA" sz="1125" i="1">
              <a:solidFill>
                <a:schemeClr val="accent3"/>
              </a:solidFill>
              <a:latin typeface="Georgia" panose="02040502050405020303" pitchFamily="18" charset="0"/>
            </a:endParaRPr>
          </a:p>
        </p:txBody>
      </p:sp>
      <p:sp>
        <p:nvSpPr>
          <p:cNvPr id="21" name="TextBox 20">
            <a:extLst>
              <a:ext uri="{FF2B5EF4-FFF2-40B4-BE49-F238E27FC236}">
                <a16:creationId xmlns:a16="http://schemas.microsoft.com/office/drawing/2014/main" id="{A37E1DDD-EB60-482F-86FA-CD9F9019E17E}"/>
              </a:ext>
            </a:extLst>
          </p:cNvPr>
          <p:cNvSpPr txBox="1"/>
          <p:nvPr userDrawn="1"/>
        </p:nvSpPr>
        <p:spPr>
          <a:xfrm>
            <a:off x="7502390" y="5114809"/>
            <a:ext cx="1064763" cy="138499"/>
          </a:xfrm>
          <a:prstGeom prst="rect">
            <a:avLst/>
          </a:prstGeom>
          <a:noFill/>
        </p:spPr>
        <p:txBody>
          <a:bodyPr wrap="square" lIns="0" tIns="0" rIns="0" bIns="0" rtlCol="0">
            <a:spAutoFit/>
          </a:bodyPr>
          <a:lstStyle/>
          <a:p>
            <a:pPr algn="l"/>
            <a:r>
              <a:rPr lang="en-US" sz="900" b="1">
                <a:solidFill>
                  <a:srgbClr val="800000"/>
                </a:solidFill>
                <a:latin typeface="+mj-lt"/>
              </a:rPr>
              <a:t>HPSA Score Range</a:t>
            </a:r>
          </a:p>
        </p:txBody>
      </p:sp>
      <p:sp>
        <p:nvSpPr>
          <p:cNvPr id="4" name="Content Placeholder 3">
            <a:extLst>
              <a:ext uri="{FF2B5EF4-FFF2-40B4-BE49-F238E27FC236}">
                <a16:creationId xmlns:a16="http://schemas.microsoft.com/office/drawing/2014/main" id="{7AE23FEB-82E8-4BF1-AC3E-5CFE5EEABAAE}"/>
              </a:ext>
            </a:extLst>
          </p:cNvPr>
          <p:cNvSpPr>
            <a:spLocks noGrp="1"/>
          </p:cNvSpPr>
          <p:nvPr>
            <p:ph sz="quarter" idx="12"/>
          </p:nvPr>
        </p:nvSpPr>
        <p:spPr>
          <a:xfrm>
            <a:off x="1437088" y="1898657"/>
            <a:ext cx="1613297" cy="1357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Content Placeholder 22">
            <a:extLst>
              <a:ext uri="{FF2B5EF4-FFF2-40B4-BE49-F238E27FC236}">
                <a16:creationId xmlns:a16="http://schemas.microsoft.com/office/drawing/2014/main" id="{95BFA09F-CE76-47CE-96F2-AB3F8521E9EE}"/>
              </a:ext>
            </a:extLst>
          </p:cNvPr>
          <p:cNvSpPr>
            <a:spLocks noGrp="1"/>
          </p:cNvSpPr>
          <p:nvPr>
            <p:ph sz="quarter" idx="13"/>
          </p:nvPr>
        </p:nvSpPr>
        <p:spPr>
          <a:xfrm>
            <a:off x="1128715" y="3398845"/>
            <a:ext cx="2263379" cy="269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5" name="Content Placeholder 24">
            <a:extLst>
              <a:ext uri="{FF2B5EF4-FFF2-40B4-BE49-F238E27FC236}">
                <a16:creationId xmlns:a16="http://schemas.microsoft.com/office/drawing/2014/main" id="{9436DAC8-4CD8-4517-B79C-39AF7CD31633}"/>
              </a:ext>
            </a:extLst>
          </p:cNvPr>
          <p:cNvSpPr>
            <a:spLocks noGrp="1"/>
          </p:cNvSpPr>
          <p:nvPr>
            <p:ph sz="quarter" idx="14"/>
          </p:nvPr>
        </p:nvSpPr>
        <p:spPr>
          <a:xfrm>
            <a:off x="5135167" y="1882775"/>
            <a:ext cx="2992040" cy="293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7" name="Picture Placeholder 26">
            <a:extLst>
              <a:ext uri="{FF2B5EF4-FFF2-40B4-BE49-F238E27FC236}">
                <a16:creationId xmlns:a16="http://schemas.microsoft.com/office/drawing/2014/main" id="{C324DA9C-2F47-4DB2-848D-71A3F8A06290}"/>
              </a:ext>
            </a:extLst>
          </p:cNvPr>
          <p:cNvSpPr>
            <a:spLocks noGrp="1"/>
          </p:cNvSpPr>
          <p:nvPr>
            <p:ph type="pic" sz="quarter" idx="15"/>
          </p:nvPr>
        </p:nvSpPr>
        <p:spPr>
          <a:xfrm>
            <a:off x="5318526" y="2268545"/>
            <a:ext cx="3206353" cy="2301875"/>
          </a:xfrm>
        </p:spPr>
        <p:txBody>
          <a:bodyPr/>
          <a:lstStyle/>
          <a:p>
            <a:endParaRPr lang="en-CA"/>
          </a:p>
        </p:txBody>
      </p:sp>
      <p:sp>
        <p:nvSpPr>
          <p:cNvPr id="31" name="Content Placeholder 30">
            <a:extLst>
              <a:ext uri="{FF2B5EF4-FFF2-40B4-BE49-F238E27FC236}">
                <a16:creationId xmlns:a16="http://schemas.microsoft.com/office/drawing/2014/main" id="{DC898DC3-F725-4E2C-BE4A-AB24E45B8016}"/>
              </a:ext>
            </a:extLst>
          </p:cNvPr>
          <p:cNvSpPr>
            <a:spLocks noGrp="1"/>
          </p:cNvSpPr>
          <p:nvPr>
            <p:ph sz="quarter" idx="16"/>
          </p:nvPr>
        </p:nvSpPr>
        <p:spPr>
          <a:xfrm>
            <a:off x="4399363" y="3255963"/>
            <a:ext cx="1422221" cy="2330450"/>
          </a:xfrm>
        </p:spPr>
        <p:txBody>
          <a:bodyPr anchor="ctr" anchorCtr="0"/>
          <a:lstStyle>
            <a:lvl1pPr marL="0" marR="0" indent="0" algn="ctr" defTabSz="685800" rtl="0" eaLnBrk="1" fontAlgn="auto" latinLnBrk="0" hangingPunct="1">
              <a:lnSpc>
                <a:spcPts val="1500"/>
              </a:lnSpc>
              <a:spcBef>
                <a:spcPts val="0"/>
              </a:spcBef>
              <a:spcAft>
                <a:spcPts val="0"/>
              </a:spcAft>
              <a:buClrTx/>
              <a:buSzTx/>
              <a:buFontTx/>
              <a:buNone/>
              <a:tabLst/>
              <a:defRPr/>
            </a:lvl1pPr>
            <a:lvl2pPr marL="7144" indent="0">
              <a:buNone/>
              <a:defRPr/>
            </a:lvl2pPr>
          </a:lstStyle>
          <a:p>
            <a:pPr marL="0" marR="0" lvl="0" indent="0" algn="ctr" defTabSz="685800" rtl="0" eaLnBrk="1" fontAlgn="auto" latinLnBrk="0" hangingPunct="1">
              <a:lnSpc>
                <a:spcPts val="1500"/>
              </a:lnSpc>
              <a:spcBef>
                <a:spcPts val="0"/>
              </a:spcBef>
              <a:spcAft>
                <a:spcPts val="0"/>
              </a:spcAft>
              <a:buClrTx/>
              <a:buSzTx/>
              <a:buFontTx/>
              <a:buNone/>
              <a:tabLst/>
              <a:defRPr/>
            </a:pPr>
            <a:endParaRPr kumimoji="0" lang="en-CA" sz="1125" b="0" i="1" u="none" strike="noStrike" kern="1200" cap="none" spc="0" normalizeH="0" baseline="0" noProof="0">
              <a:ln>
                <a:noFill/>
              </a:ln>
              <a:solidFill>
                <a:srgbClr val="324165"/>
              </a:solidFill>
              <a:effectLst/>
              <a:uLnTx/>
              <a:uFillTx/>
              <a:latin typeface="Georgia" panose="02040502050405020303" pitchFamily="18" charset="0"/>
              <a:ea typeface="+mn-ea"/>
              <a:cs typeface="+mn-cs"/>
            </a:endParaRPr>
          </a:p>
        </p:txBody>
      </p:sp>
      <p:sp>
        <p:nvSpPr>
          <p:cNvPr id="33" name="Content Placeholder 32">
            <a:extLst>
              <a:ext uri="{FF2B5EF4-FFF2-40B4-BE49-F238E27FC236}">
                <a16:creationId xmlns:a16="http://schemas.microsoft.com/office/drawing/2014/main" id="{A5E453D4-A03D-452A-89BA-184627DAF76E}"/>
              </a:ext>
            </a:extLst>
          </p:cNvPr>
          <p:cNvSpPr>
            <a:spLocks noGrp="1"/>
          </p:cNvSpPr>
          <p:nvPr>
            <p:ph sz="quarter" idx="17"/>
          </p:nvPr>
        </p:nvSpPr>
        <p:spPr>
          <a:xfrm>
            <a:off x="1323975" y="5980120"/>
            <a:ext cx="7200900" cy="190437"/>
          </a:xfrm>
          <a:noFill/>
        </p:spPr>
        <p:txBody>
          <a:bodyPr wrap="square" lIns="0" tIns="0" rIns="0" bIns="0" rtlCol="0">
            <a:spAutoFit/>
          </a:bodyPr>
          <a:lstStyle>
            <a:lvl1pPr>
              <a:defRPr lang="en-US" sz="1125" smtClean="0"/>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17" name="Slide Number Placeholder 1">
            <a:extLst>
              <a:ext uri="{FF2B5EF4-FFF2-40B4-BE49-F238E27FC236}">
                <a16:creationId xmlns:a16="http://schemas.microsoft.com/office/drawing/2014/main" id="{5ED97225-11BC-438C-BDDD-EE0F51CB15C2}"/>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9214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FE152C-8C49-6842-9293-FDFC81A845F9}"/>
              </a:ext>
            </a:extLst>
          </p:cNvPr>
          <p:cNvSpPr>
            <a:spLocks noGrp="1"/>
          </p:cNvSpPr>
          <p:nvPr>
            <p:ph type="body" idx="1" hasCustomPrompt="1"/>
          </p:nvPr>
        </p:nvSpPr>
        <p:spPr>
          <a:xfrm>
            <a:off x="1323979" y="2290228"/>
            <a:ext cx="4989419" cy="3794573"/>
          </a:xfrm>
        </p:spPr>
        <p:txBody>
          <a:bodyPr>
            <a:normAutofit/>
          </a:bodyPr>
          <a:lstStyle>
            <a:lvl1pPr marL="0" indent="0">
              <a:buNone/>
              <a:defRPr sz="27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Text Placeholder 2">
            <a:extLst>
              <a:ext uri="{FF2B5EF4-FFF2-40B4-BE49-F238E27FC236}">
                <a16:creationId xmlns:a16="http://schemas.microsoft.com/office/drawing/2014/main" id="{9CF01F97-417B-484E-BF66-0ADA968D4D9A}"/>
              </a:ext>
            </a:extLst>
          </p:cNvPr>
          <p:cNvSpPr>
            <a:spLocks noGrp="1"/>
          </p:cNvSpPr>
          <p:nvPr>
            <p:ph type="body" idx="13"/>
          </p:nvPr>
        </p:nvSpPr>
        <p:spPr>
          <a:xfrm>
            <a:off x="1323978" y="1897070"/>
            <a:ext cx="7186613" cy="530131"/>
          </a:xfrm>
        </p:spPr>
        <p:txBody>
          <a:bodyPr>
            <a:normAutofit/>
          </a:bodyPr>
          <a:lstStyle>
            <a:lvl1pPr marL="0" indent="0">
              <a:buNone/>
              <a:defRPr sz="1800" b="1" i="0">
                <a:solidFill>
                  <a:schemeClr val="bg2"/>
                </a:solidFill>
                <a:latin typeface="Georgia" panose="02040502050405020303" pitchFamily="18" charset="0"/>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2710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1195"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63AB32-A74C-614B-B99F-176C7D86FF92}"/>
              </a:ext>
            </a:extLst>
          </p:cNvPr>
          <p:cNvSpPr>
            <a:spLocks noGrp="1"/>
          </p:cNvSpPr>
          <p:nvPr>
            <p:ph type="body" idx="1"/>
          </p:nvPr>
        </p:nvSpPr>
        <p:spPr>
          <a:xfrm>
            <a:off x="1371600" y="1681163"/>
            <a:ext cx="3429000" cy="823912"/>
          </a:xfrm>
        </p:spPr>
        <p:txBody>
          <a:bodyPr anchor="b">
            <a:normAutofit/>
          </a:bodyPr>
          <a:lstStyle>
            <a:lvl1pPr marL="0" indent="0">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AA17F85-FC87-F04C-8A1C-192956DE1464}"/>
              </a:ext>
            </a:extLst>
          </p:cNvPr>
          <p:cNvSpPr>
            <a:spLocks noGrp="1"/>
          </p:cNvSpPr>
          <p:nvPr>
            <p:ph sz="half" idx="2"/>
          </p:nvPr>
        </p:nvSpPr>
        <p:spPr>
          <a:xfrm>
            <a:off x="1371600" y="2777582"/>
            <a:ext cx="3429000" cy="3412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7BBDA2-D7AF-BD4F-940A-439A58C430C2}"/>
              </a:ext>
            </a:extLst>
          </p:cNvPr>
          <p:cNvSpPr>
            <a:spLocks noGrp="1"/>
          </p:cNvSpPr>
          <p:nvPr>
            <p:ph type="body" sz="quarter" idx="3"/>
          </p:nvPr>
        </p:nvSpPr>
        <p:spPr>
          <a:xfrm>
            <a:off x="5074040" y="1681163"/>
            <a:ext cx="3429000" cy="823912"/>
          </a:xfrm>
        </p:spPr>
        <p:txBody>
          <a:bodyPr anchor="b">
            <a:normAutofit/>
          </a:bodyPr>
          <a:lstStyle>
            <a:lvl1pPr marL="0" indent="0">
              <a:buNone/>
              <a:defRPr sz="15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F82AF46-4653-3E4A-9887-DCBB97A55D22}"/>
              </a:ext>
            </a:extLst>
          </p:cNvPr>
          <p:cNvSpPr>
            <a:spLocks noGrp="1"/>
          </p:cNvSpPr>
          <p:nvPr>
            <p:ph sz="quarter" idx="4"/>
          </p:nvPr>
        </p:nvSpPr>
        <p:spPr>
          <a:xfrm>
            <a:off x="5074040" y="2777582"/>
            <a:ext cx="3429000" cy="3412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7E417-D146-FC4A-84D8-250B5579D37C}"/>
              </a:ext>
            </a:extLst>
          </p:cNvPr>
          <p:cNvSpPr>
            <a:spLocks noGrp="1"/>
          </p:cNvSpPr>
          <p:nvPr>
            <p:ph type="dt" sz="half" idx="10"/>
          </p:nvPr>
        </p:nvSpPr>
        <p:spPr>
          <a:xfrm>
            <a:off x="334736" y="6356357"/>
            <a:ext cx="2057400" cy="365125"/>
          </a:xfrm>
          <a:prstGeom prst="rect">
            <a:avLst/>
          </a:prstGeom>
        </p:spPr>
        <p:txBody>
          <a:bodyPr lIns="0" tIns="0" rIns="0" bIns="0" anchor="ctr" anchorCtr="0"/>
          <a:lstStyle>
            <a:lvl1pPr>
              <a:defRPr sz="900" b="0" i="0">
                <a:latin typeface="Arial" panose="020B0604020202020204" pitchFamily="34" charset="0"/>
                <a:cs typeface="Arial" panose="020B0604020202020204" pitchFamily="34" charset="0"/>
              </a:defRPr>
            </a:lvl1pPr>
          </a:lstStyle>
          <a:p>
            <a:endParaRPr lang="en-US"/>
          </a:p>
        </p:txBody>
      </p:sp>
      <p:sp>
        <p:nvSpPr>
          <p:cNvPr id="8" name="Footer Placeholder 7">
            <a:extLst>
              <a:ext uri="{FF2B5EF4-FFF2-40B4-BE49-F238E27FC236}">
                <a16:creationId xmlns:a16="http://schemas.microsoft.com/office/drawing/2014/main" id="{1E5DB70C-FECF-B14E-AA3A-F1FBB4E0FE64}"/>
              </a:ext>
            </a:extLst>
          </p:cNvPr>
          <p:cNvSpPr>
            <a:spLocks noGrp="1"/>
          </p:cNvSpPr>
          <p:nvPr>
            <p:ph type="ftr" sz="quarter" idx="11"/>
          </p:nvPr>
        </p:nvSpPr>
        <p:spPr>
          <a:xfrm>
            <a:off x="3371850" y="6356357"/>
            <a:ext cx="3086100" cy="365125"/>
          </a:xfrm>
          <a:prstGeom prst="rect">
            <a:avLst/>
          </a:prstGeom>
        </p:spPr>
        <p:txBody>
          <a:bodyPr/>
          <a:lstStyle/>
          <a:p>
            <a:endParaRPr lang="en-US"/>
          </a:p>
        </p:txBody>
      </p:sp>
      <p:sp>
        <p:nvSpPr>
          <p:cNvPr id="2" name="Title 1">
            <a:extLst>
              <a:ext uri="{FF2B5EF4-FFF2-40B4-BE49-F238E27FC236}">
                <a16:creationId xmlns:a16="http://schemas.microsoft.com/office/drawing/2014/main" id="{4A2C6A8D-9BCD-D04E-9489-C88F4291D31A}"/>
              </a:ext>
            </a:extLst>
          </p:cNvPr>
          <p:cNvSpPr>
            <a:spLocks noGrp="1"/>
          </p:cNvSpPr>
          <p:nvPr>
            <p:ph type="title"/>
          </p:nvPr>
        </p:nvSpPr>
        <p:spPr/>
        <p:txBody>
          <a:bodyPr/>
          <a:lstStyle/>
          <a:p>
            <a:r>
              <a:rPr lang="en-US"/>
              <a:t>Click to edit Master title style</a:t>
            </a:r>
          </a:p>
        </p:txBody>
      </p:sp>
      <p:sp>
        <p:nvSpPr>
          <p:cNvPr id="11"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215428"/>
      </p:ext>
    </p:extLst>
  </p:cSld>
  <p:clrMapOvr>
    <a:masterClrMapping/>
  </p:clrMapOvr>
  <p:extLst>
    <p:ext uri="{DCECCB84-F9BA-43D5-87BE-67443E8EF086}">
      <p15:sldGuideLst xmlns:p15="http://schemas.microsoft.com/office/powerpoint/2012/main">
        <p15:guide id="1" pos="4128"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D5E985A-59A9-1B47-8D08-95AC945193B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77316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9746BA-78CF-41DE-9FFC-2DC4D7B47072}"/>
              </a:ext>
            </a:extLst>
          </p:cNvPr>
          <p:cNvSpPr>
            <a:spLocks noGrp="1"/>
          </p:cNvSpPr>
          <p:nvPr>
            <p:ph type="title"/>
          </p:nvPr>
        </p:nvSpPr>
        <p:spPr>
          <a:xfrm>
            <a:off x="1371601" y="-17929"/>
            <a:ext cx="7200470" cy="1137300"/>
          </a:xfrm>
        </p:spPr>
        <p:txBody>
          <a:bodyPr/>
          <a:lstStyle/>
          <a:p>
            <a:endParaRPr lang="en-US"/>
          </a:p>
        </p:txBody>
      </p:sp>
      <p:sp>
        <p:nvSpPr>
          <p:cNvPr id="8" name="Oval 7" descr="&quot;&quot;">
            <a:extLst>
              <a:ext uri="{FF2B5EF4-FFF2-40B4-BE49-F238E27FC236}">
                <a16:creationId xmlns:a16="http://schemas.microsoft.com/office/drawing/2014/main" id="{9556BCCF-ED3D-4F85-A65B-A31579729AFE}"/>
              </a:ext>
            </a:extLst>
          </p:cNvPr>
          <p:cNvSpPr/>
          <p:nvPr userDrawn="1"/>
        </p:nvSpPr>
        <p:spPr>
          <a:xfrm>
            <a:off x="348253" y="2750058"/>
            <a:ext cx="1924050" cy="2565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ts val="1500"/>
              </a:lnSpc>
              <a:spcBef>
                <a:spcPts val="0"/>
              </a:spcBef>
              <a:spcAft>
                <a:spcPts val="0"/>
              </a:spcAft>
              <a:buClrTx/>
              <a:buSzTx/>
              <a:buFontTx/>
              <a:buNone/>
              <a:tabLst/>
              <a:defRPr/>
            </a:pPr>
            <a:endParaRPr kumimoji="0" lang="en-CA" sz="1125" b="0" i="1" u="none" strike="noStrike" kern="1200" cap="none" spc="0" normalizeH="0" baseline="0" noProof="0">
              <a:ln>
                <a:noFill/>
              </a:ln>
              <a:solidFill>
                <a:srgbClr val="324165"/>
              </a:solidFill>
              <a:effectLst/>
              <a:uLnTx/>
              <a:uFillTx/>
              <a:latin typeface="Georgia" panose="02040502050405020303" pitchFamily="18" charset="0"/>
              <a:ea typeface="+mn-ea"/>
              <a:cs typeface="+mn-cs"/>
            </a:endParaRPr>
          </a:p>
        </p:txBody>
      </p:sp>
      <p:pic>
        <p:nvPicPr>
          <p:cNvPr id="13" name="Picture 12" descr="Group of behavioral health clinicians">
            <a:extLst>
              <a:ext uri="{FF2B5EF4-FFF2-40B4-BE49-F238E27FC236}">
                <a16:creationId xmlns:a16="http://schemas.microsoft.com/office/drawing/2014/main" id="{D7D9DC82-6AA2-4901-86ED-E2A2851E310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0171" t="10960" r="17596" b="8925"/>
          <a:stretch/>
        </p:blipFill>
        <p:spPr>
          <a:xfrm>
            <a:off x="2030845" y="3264292"/>
            <a:ext cx="2895215" cy="2857312"/>
          </a:xfrm>
          <a:prstGeom prst="rect">
            <a:avLst/>
          </a:prstGeom>
        </p:spPr>
      </p:pic>
      <p:sp>
        <p:nvSpPr>
          <p:cNvPr id="14" name="Content Placeholder 13">
            <a:extLst>
              <a:ext uri="{FF2B5EF4-FFF2-40B4-BE49-F238E27FC236}">
                <a16:creationId xmlns:a16="http://schemas.microsoft.com/office/drawing/2014/main" id="{B57F6677-9DD6-44D6-B1F8-B3C662062C24}"/>
              </a:ext>
            </a:extLst>
          </p:cNvPr>
          <p:cNvSpPr>
            <a:spLocks noGrp="1"/>
          </p:cNvSpPr>
          <p:nvPr>
            <p:ph sz="quarter" idx="10"/>
          </p:nvPr>
        </p:nvSpPr>
        <p:spPr>
          <a:xfrm>
            <a:off x="796528" y="1260482"/>
            <a:ext cx="7775972" cy="684213"/>
          </a:xfrm>
        </p:spPr>
        <p:txBody>
          <a:bodyPr/>
          <a:lstStyle>
            <a:lvl1pPr>
              <a:defRPr kumimoji="0" lang="en-US" sz="1125" u="none" strike="noStrike" cap="none" spc="0" normalizeH="0" baseline="0" smtClean="0">
                <a:ln>
                  <a:noFill/>
                </a:ln>
                <a:solidFill>
                  <a:srgbClr val="4E4E50">
                    <a:lumMod val="50000"/>
                  </a:srgbClr>
                </a:solidFill>
                <a:effectLst/>
                <a:uLnTx/>
                <a:uFillTx/>
                <a:latin typeface="Arial"/>
                <a:cs typeface="Arial"/>
              </a:defRPr>
            </a:lvl1pPr>
            <a:lvl2pPr>
              <a:defRPr lang="en-US" smtClean="0"/>
            </a:lvl2pPr>
            <a:lvl3pPr>
              <a:defRPr lang="en-US" smtClean="0"/>
            </a:lvl3pPr>
            <a:lvl4pPr>
              <a:defRPr lang="en-US" smtClean="0"/>
            </a:lvl4pPr>
            <a:lvl5pPr>
              <a:defRPr lang="en-US"/>
            </a:lvl5pPr>
          </a:lstStyle>
          <a:p>
            <a:pPr marR="0" lvl="0" algn="ctr" fontAlgn="auto">
              <a:buClr>
                <a:srgbClr val="2374B3"/>
              </a:buClr>
              <a:buSzTx/>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3E95076E-B274-4C44-9A5D-1B427C17D772}"/>
              </a:ext>
            </a:extLst>
          </p:cNvPr>
          <p:cNvSpPr>
            <a:spLocks noGrp="1"/>
          </p:cNvSpPr>
          <p:nvPr>
            <p:ph sz="quarter" idx="11"/>
          </p:nvPr>
        </p:nvSpPr>
        <p:spPr>
          <a:xfrm>
            <a:off x="504829" y="3273429"/>
            <a:ext cx="1526381" cy="1679575"/>
          </a:xfrm>
        </p:spPr>
        <p:txBody>
          <a:bodyPr vert="horz" lIns="0" tIns="0" rIns="0" bIns="0" rtlCol="0">
            <a:noAutofit/>
          </a:bodyPr>
          <a:lstStyle>
            <a:lvl1pPr>
              <a:defRPr lang="en-US" sz="1050" b="0" i="1" smtClean="0">
                <a:solidFill>
                  <a:schemeClr val="bg2">
                    <a:lumMod val="50000"/>
                  </a:schemeClr>
                </a:solidFill>
                <a:latin typeface="Georgia" panose="02040502050405020303" pitchFamily="18" charset="0"/>
              </a:defRPr>
            </a:lvl1pPr>
            <a:lvl2pPr>
              <a:defRPr lang="en-US" smtClean="0"/>
            </a:lvl2pPr>
            <a:lvl3pPr>
              <a:defRPr lang="en-US" smtClean="0"/>
            </a:lvl3pPr>
            <a:lvl4pPr>
              <a:defRPr lang="en-US" smtClean="0"/>
            </a:lvl4pPr>
            <a:lvl5pPr>
              <a:defRPr lang="en-US"/>
            </a:lvl5pPr>
          </a:lstStyle>
          <a:p>
            <a:pPr lvl="0" algn="ct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7">
            <a:extLst>
              <a:ext uri="{FF2B5EF4-FFF2-40B4-BE49-F238E27FC236}">
                <a16:creationId xmlns:a16="http://schemas.microsoft.com/office/drawing/2014/main" id="{5D53CFD4-DB3F-4CBF-AE87-0BB7E3FE122F}"/>
              </a:ext>
            </a:extLst>
          </p:cNvPr>
          <p:cNvSpPr>
            <a:spLocks noGrp="1"/>
          </p:cNvSpPr>
          <p:nvPr>
            <p:ph sz="quarter" idx="12"/>
          </p:nvPr>
        </p:nvSpPr>
        <p:spPr>
          <a:xfrm>
            <a:off x="2213375" y="1957388"/>
            <a:ext cx="2508647" cy="76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a:extLst>
              <a:ext uri="{FF2B5EF4-FFF2-40B4-BE49-F238E27FC236}">
                <a16:creationId xmlns:a16="http://schemas.microsoft.com/office/drawing/2014/main" id="{F77D5321-E3B8-4073-BB58-41C3D5B95234}"/>
              </a:ext>
            </a:extLst>
          </p:cNvPr>
          <p:cNvSpPr>
            <a:spLocks noGrp="1"/>
          </p:cNvSpPr>
          <p:nvPr>
            <p:ph sz="quarter" idx="13"/>
          </p:nvPr>
        </p:nvSpPr>
        <p:spPr>
          <a:xfrm>
            <a:off x="2515792" y="6205539"/>
            <a:ext cx="1925240" cy="611008"/>
          </a:xfrm>
          <a:noFill/>
        </p:spPr>
        <p:txBody>
          <a:bodyPr wrap="square" lIns="0" tIns="0" rIns="0" bIns="0" rtlCol="0">
            <a:noAutofit/>
          </a:bodyPr>
          <a:lstStyle>
            <a:lvl1pPr>
              <a:defRPr lang="en-US" sz="1125" dirty="0" smtClean="0">
                <a:latin typeface="+mj-lt"/>
                <a:cs typeface="+mn-cs"/>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US" sz="1350" dirty="0">
                <a:solidFill>
                  <a:schemeClr val="tx1"/>
                </a:solidFill>
                <a:latin typeface="+mn-lt"/>
                <a:cs typeface="+mn-cs"/>
              </a:defRPr>
            </a:lvl5pPr>
          </a:lstStyle>
          <a:p>
            <a:pPr lvl="0"/>
            <a:r>
              <a:rPr lang="en-US"/>
              <a:t>Click to edit Master text styles</a:t>
            </a:r>
          </a:p>
          <a:p>
            <a:pPr marL="342900" lvl="1"/>
            <a:r>
              <a:rPr lang="en-US"/>
              <a:t>Second level</a:t>
            </a:r>
          </a:p>
          <a:p>
            <a:pPr marL="685800" lvl="2"/>
            <a:r>
              <a:rPr lang="en-US"/>
              <a:t>Third level</a:t>
            </a:r>
          </a:p>
          <a:p>
            <a:pPr marL="1028700" lvl="3"/>
            <a:r>
              <a:rPr lang="en-US"/>
              <a:t>Fourth level</a:t>
            </a:r>
          </a:p>
          <a:p>
            <a:pPr marL="1371600" lvl="4"/>
            <a:r>
              <a:rPr lang="en-US"/>
              <a:t>Fifth level</a:t>
            </a:r>
          </a:p>
        </p:txBody>
      </p:sp>
      <p:sp>
        <p:nvSpPr>
          <p:cNvPr id="22" name="Content Placeholder 21">
            <a:extLst>
              <a:ext uri="{FF2B5EF4-FFF2-40B4-BE49-F238E27FC236}">
                <a16:creationId xmlns:a16="http://schemas.microsoft.com/office/drawing/2014/main" id="{10107B72-83F9-45FF-BA3D-752B266BB6CB}"/>
              </a:ext>
            </a:extLst>
          </p:cNvPr>
          <p:cNvSpPr>
            <a:spLocks noGrp="1"/>
          </p:cNvSpPr>
          <p:nvPr>
            <p:ph sz="quarter" idx="14"/>
          </p:nvPr>
        </p:nvSpPr>
        <p:spPr>
          <a:xfrm>
            <a:off x="5192318" y="2033589"/>
            <a:ext cx="3762375" cy="495300"/>
          </a:xfrm>
          <a:noFill/>
        </p:spPr>
        <p:txBody>
          <a:bodyPr wrap="square" lIns="0" tIns="0" rIns="0" bIns="0" rtlCol="0">
            <a:noAutofit/>
          </a:bodyPr>
          <a:lstStyle>
            <a:lvl1pPr>
              <a:defRPr kumimoji="0" lang="en-US" u="none" strike="noStrike" cap="none" spc="0" normalizeH="0" baseline="0" smtClean="0">
                <a:ln>
                  <a:noFill/>
                </a:ln>
                <a:solidFill>
                  <a:srgbClr val="2374B3"/>
                </a:solidFill>
                <a:effectLst/>
                <a:uLnTx/>
                <a:uFillTx/>
                <a:latin typeface="Arial"/>
                <a:cs typeface="+mn-cs"/>
              </a:defRPr>
            </a:lvl1pPr>
            <a:lvl2pPr>
              <a:defRPr kumimoji="0" lang="en-US" sz="1125" u="none" strike="noStrike" cap="none" spc="0" normalizeH="0" baseline="0" smtClean="0">
                <a:ln>
                  <a:noFill/>
                </a:ln>
                <a:solidFill>
                  <a:srgbClr val="232849"/>
                </a:solidFill>
                <a:effectLst/>
                <a:uLnTx/>
                <a:uFillTx/>
                <a:latin typeface="Arial"/>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US" sz="1350">
                <a:solidFill>
                  <a:schemeClr val="tx1"/>
                </a:solidFill>
                <a:latin typeface="+mn-lt"/>
                <a:cs typeface="+mn-cs"/>
              </a:defRPr>
            </a:lvl5pPr>
          </a:lstStyle>
          <a:p>
            <a:pPr marR="0" lvl="0" fontAlgn="auto">
              <a:lnSpc>
                <a:spcPct val="100000"/>
              </a:lnSpc>
              <a:spcAft>
                <a:spcPts val="0"/>
              </a:spcAft>
              <a:buClrTx/>
              <a:buSzTx/>
              <a:buFontTx/>
            </a:pPr>
            <a:r>
              <a:rPr lang="en-US"/>
              <a:t>Click to edit Master text styles</a:t>
            </a:r>
          </a:p>
          <a:p>
            <a:pPr marL="557213" lvl="1" indent="-214313"/>
            <a:r>
              <a:rPr lang="en-US"/>
              <a:t>Second level</a:t>
            </a:r>
          </a:p>
          <a:p>
            <a:pPr marL="685800" lvl="2"/>
            <a:r>
              <a:rPr lang="en-US"/>
              <a:t>Third level</a:t>
            </a:r>
          </a:p>
          <a:p>
            <a:pPr marL="1028700" lvl="3"/>
            <a:r>
              <a:rPr lang="en-US"/>
              <a:t>Fourth level</a:t>
            </a:r>
          </a:p>
          <a:p>
            <a:pPr marL="1371600" lvl="4"/>
            <a:r>
              <a:rPr lang="en-US"/>
              <a:t>Fifth level</a:t>
            </a:r>
          </a:p>
        </p:txBody>
      </p:sp>
      <p:sp>
        <p:nvSpPr>
          <p:cNvPr id="24" name="Content Placeholder 23">
            <a:extLst>
              <a:ext uri="{FF2B5EF4-FFF2-40B4-BE49-F238E27FC236}">
                <a16:creationId xmlns:a16="http://schemas.microsoft.com/office/drawing/2014/main" id="{B3DD64D7-9CE2-4B4F-BB57-7881B2028AC6}"/>
              </a:ext>
            </a:extLst>
          </p:cNvPr>
          <p:cNvSpPr>
            <a:spLocks noGrp="1"/>
          </p:cNvSpPr>
          <p:nvPr>
            <p:ph sz="quarter" idx="15"/>
          </p:nvPr>
        </p:nvSpPr>
        <p:spPr>
          <a:xfrm>
            <a:off x="5192318" y="2538413"/>
            <a:ext cx="3762375" cy="1314450"/>
          </a:xfrm>
          <a:noFill/>
        </p:spPr>
        <p:txBody>
          <a:bodyPr wrap="square" lIns="0" tIns="0" rIns="0" bIns="0" rtlCol="0">
            <a:noAutofit/>
          </a:bodyPr>
          <a:lstStyle>
            <a:lvl1pPr>
              <a:defRPr kumimoji="0" lang="en-US" u="none" strike="noStrike" cap="none" spc="0" normalizeH="0" baseline="0" smtClean="0">
                <a:ln>
                  <a:noFill/>
                </a:ln>
                <a:solidFill>
                  <a:srgbClr val="2374B3"/>
                </a:solidFill>
                <a:effectLst/>
                <a:uLnTx/>
                <a:uFillTx/>
                <a:latin typeface="Arial"/>
                <a:cs typeface="+mn-cs"/>
              </a:defRPr>
            </a:lvl1pPr>
            <a:lvl2pPr>
              <a:defRPr kumimoji="0" lang="en-US" sz="1125" u="none" strike="noStrike" cap="none" spc="0" normalizeH="0" baseline="0" smtClean="0">
                <a:ln>
                  <a:noFill/>
                </a:ln>
                <a:solidFill>
                  <a:srgbClr val="232849"/>
                </a:solidFill>
                <a:effectLst/>
                <a:uLnTx/>
                <a:uFillTx/>
                <a:latin typeface="Arial"/>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US" sz="1350">
                <a:solidFill>
                  <a:schemeClr val="tx1"/>
                </a:solidFill>
                <a:latin typeface="+mn-lt"/>
                <a:cs typeface="+mn-cs"/>
              </a:defRPr>
            </a:lvl5pPr>
          </a:lstStyle>
          <a:p>
            <a:pPr marR="0" lvl="0" fontAlgn="auto">
              <a:lnSpc>
                <a:spcPct val="100000"/>
              </a:lnSpc>
              <a:spcAft>
                <a:spcPts val="0"/>
              </a:spcAft>
              <a:buClrTx/>
              <a:buSzTx/>
              <a:buFontTx/>
            </a:pPr>
            <a:r>
              <a:rPr lang="en-US"/>
              <a:t>Click to edit Master text styles</a:t>
            </a:r>
          </a:p>
          <a:p>
            <a:pPr marL="557213" lvl="1" indent="-214313"/>
            <a:r>
              <a:rPr lang="en-US"/>
              <a:t>Second level</a:t>
            </a:r>
          </a:p>
          <a:p>
            <a:pPr marL="685800" lvl="2"/>
            <a:r>
              <a:rPr lang="en-US"/>
              <a:t>Third level</a:t>
            </a:r>
          </a:p>
          <a:p>
            <a:pPr marL="1028700" lvl="3"/>
            <a:r>
              <a:rPr lang="en-US"/>
              <a:t>Fourth level</a:t>
            </a:r>
          </a:p>
          <a:p>
            <a:pPr marL="1371600" lvl="4"/>
            <a:r>
              <a:rPr lang="en-US"/>
              <a:t>Fifth level</a:t>
            </a:r>
          </a:p>
        </p:txBody>
      </p:sp>
      <p:sp>
        <p:nvSpPr>
          <p:cNvPr id="26" name="Content Placeholder 25">
            <a:extLst>
              <a:ext uri="{FF2B5EF4-FFF2-40B4-BE49-F238E27FC236}">
                <a16:creationId xmlns:a16="http://schemas.microsoft.com/office/drawing/2014/main" id="{0C97556D-D61B-43AC-BDE8-DD7E187D6F09}"/>
              </a:ext>
            </a:extLst>
          </p:cNvPr>
          <p:cNvSpPr>
            <a:spLocks noGrp="1"/>
          </p:cNvSpPr>
          <p:nvPr>
            <p:ph sz="quarter" idx="16"/>
          </p:nvPr>
        </p:nvSpPr>
        <p:spPr>
          <a:xfrm>
            <a:off x="5192318" y="3862388"/>
            <a:ext cx="3762375" cy="301625"/>
          </a:xfrm>
          <a:noFill/>
        </p:spPr>
        <p:txBody>
          <a:bodyPr vert="horz" wrap="square" lIns="0" tIns="0" rIns="0" bIns="0" rtlCol="0">
            <a:noAutofit/>
          </a:bodyPr>
          <a:lstStyle>
            <a:lvl1pPr>
              <a:defRPr kumimoji="0" lang="en-US" u="none" strike="noStrike" cap="none" spc="0" normalizeH="0" baseline="0" smtClean="0">
                <a:ln>
                  <a:noFill/>
                </a:ln>
                <a:solidFill>
                  <a:srgbClr val="2374B3"/>
                </a:solidFill>
                <a:effectLst/>
                <a:uLnTx/>
                <a:uFillTx/>
                <a:latin typeface="Arial"/>
                <a:cs typeface="+mn-cs"/>
              </a:defRPr>
            </a:lvl1pPr>
            <a:lvl2pPr>
              <a:defRPr kumimoji="0" lang="en-US" sz="1125" u="none" strike="noStrike" cap="none" spc="0" normalizeH="0" baseline="0" smtClean="0">
                <a:ln>
                  <a:noFill/>
                </a:ln>
                <a:solidFill>
                  <a:srgbClr val="232849"/>
                </a:solidFill>
                <a:effectLst/>
                <a:uLnTx/>
                <a:uFillTx/>
                <a:latin typeface="Arial"/>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US" sz="1350">
                <a:solidFill>
                  <a:schemeClr val="tx1"/>
                </a:solidFill>
                <a:latin typeface="+mn-lt"/>
                <a:cs typeface="+mn-cs"/>
              </a:defRPr>
            </a:lvl5pPr>
          </a:lstStyle>
          <a:p>
            <a:pPr marR="0" lvl="0" fontAlgn="auto">
              <a:lnSpc>
                <a:spcPct val="100000"/>
              </a:lnSpc>
              <a:spcAft>
                <a:spcPts val="0"/>
              </a:spcAft>
              <a:buClrTx/>
              <a:buSzTx/>
              <a:buFontTx/>
            </a:pPr>
            <a:r>
              <a:rPr lang="en-US"/>
              <a:t>Click to edit Master text styles</a:t>
            </a:r>
          </a:p>
          <a:p>
            <a:pPr marL="557213" lvl="1" indent="-214313"/>
            <a:r>
              <a:rPr lang="en-US"/>
              <a:t>Second level</a:t>
            </a:r>
          </a:p>
          <a:p>
            <a:pPr marL="685800" lvl="2"/>
            <a:r>
              <a:rPr lang="en-US"/>
              <a:t>Third level</a:t>
            </a:r>
          </a:p>
          <a:p>
            <a:pPr marL="1028700" lvl="3"/>
            <a:r>
              <a:rPr lang="en-US"/>
              <a:t>Fourth level</a:t>
            </a:r>
          </a:p>
          <a:p>
            <a:pPr marL="1371600" lvl="4"/>
            <a:r>
              <a:rPr lang="en-US"/>
              <a:t>Fifth level</a:t>
            </a:r>
          </a:p>
        </p:txBody>
      </p:sp>
      <p:sp>
        <p:nvSpPr>
          <p:cNvPr id="28" name="Content Placeholder 27">
            <a:extLst>
              <a:ext uri="{FF2B5EF4-FFF2-40B4-BE49-F238E27FC236}">
                <a16:creationId xmlns:a16="http://schemas.microsoft.com/office/drawing/2014/main" id="{C36AF7CD-0763-4733-8CD7-07015239C6BC}"/>
              </a:ext>
            </a:extLst>
          </p:cNvPr>
          <p:cNvSpPr>
            <a:spLocks noGrp="1"/>
          </p:cNvSpPr>
          <p:nvPr>
            <p:ph sz="quarter" idx="17"/>
          </p:nvPr>
        </p:nvSpPr>
        <p:spPr>
          <a:xfrm>
            <a:off x="5192318" y="4164020"/>
            <a:ext cx="3762375" cy="896937"/>
          </a:xfrm>
          <a:noFill/>
        </p:spPr>
        <p:txBody>
          <a:bodyPr wrap="square" lIns="0" tIns="0" rIns="0" bIns="0" rtlCol="0">
            <a:noAutofit/>
          </a:bodyPr>
          <a:lstStyle>
            <a:lvl1pPr>
              <a:defRPr kumimoji="0" lang="en-US" sz="1125" b="0" u="none" strike="noStrike" cap="none" spc="0" normalizeH="0" baseline="0" smtClean="0">
                <a:ln>
                  <a:noFill/>
                </a:ln>
                <a:solidFill>
                  <a:srgbClr val="4E4E50"/>
                </a:solidFill>
                <a:effectLst/>
                <a:uLnTx/>
                <a:uFillTx/>
                <a:latin typeface="Arial"/>
                <a:cs typeface="+mn-cs"/>
              </a:defRPr>
            </a:lvl1pPr>
            <a:lvl2pPr>
              <a:defRPr kumimoji="0" lang="en-US" sz="1050" b="1" u="none" strike="noStrike" cap="none" spc="0" normalizeH="0" baseline="0" smtClean="0">
                <a:ln>
                  <a:noFill/>
                </a:ln>
                <a:solidFill>
                  <a:srgbClr val="4E4E50">
                    <a:lumMod val="50000"/>
                  </a:srgbClr>
                </a:solidFill>
                <a:effectLst/>
                <a:uLnTx/>
                <a:uFillTx/>
                <a:latin typeface="Arial"/>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US" sz="1350">
                <a:solidFill>
                  <a:schemeClr val="tx1"/>
                </a:solidFill>
                <a:latin typeface="+mn-lt"/>
                <a:cs typeface="+mn-cs"/>
              </a:defRPr>
            </a:lvl5pPr>
          </a:lstStyle>
          <a:p>
            <a:pPr marR="0" lvl="0" fontAlgn="auto">
              <a:lnSpc>
                <a:spcPct val="100000"/>
              </a:lnSpc>
              <a:spcAft>
                <a:spcPts val="0"/>
              </a:spcAft>
              <a:buClrTx/>
              <a:buSzTx/>
              <a:buFontTx/>
            </a:pPr>
            <a:r>
              <a:rPr lang="en-US"/>
              <a:t>Click to edit Master text styles</a:t>
            </a:r>
          </a:p>
          <a:p>
            <a:pPr marL="557213" marR="0" lvl="1" indent="-214313" fontAlgn="auto">
              <a:lnSpc>
                <a:spcPct val="100000"/>
              </a:lnSpc>
              <a:spcAft>
                <a:spcPts val="0"/>
              </a:spcAft>
              <a:buClrTx/>
              <a:buSzTx/>
            </a:pPr>
            <a:r>
              <a:rPr lang="en-US"/>
              <a:t>Second level</a:t>
            </a:r>
          </a:p>
          <a:p>
            <a:pPr marL="685800" lvl="2"/>
            <a:r>
              <a:rPr lang="en-US"/>
              <a:t>Third level</a:t>
            </a:r>
          </a:p>
          <a:p>
            <a:pPr marL="1028700" lvl="3"/>
            <a:r>
              <a:rPr lang="en-US"/>
              <a:t>Fourth level</a:t>
            </a:r>
          </a:p>
          <a:p>
            <a:pPr marL="1371600" lvl="4"/>
            <a:r>
              <a:rPr lang="en-US"/>
              <a:t>Fifth level</a:t>
            </a:r>
          </a:p>
        </p:txBody>
      </p:sp>
      <p:sp>
        <p:nvSpPr>
          <p:cNvPr id="30" name="Content Placeholder 29">
            <a:extLst>
              <a:ext uri="{FF2B5EF4-FFF2-40B4-BE49-F238E27FC236}">
                <a16:creationId xmlns:a16="http://schemas.microsoft.com/office/drawing/2014/main" id="{2C612085-C61C-4105-9A66-F1DBE48E4F17}"/>
              </a:ext>
            </a:extLst>
          </p:cNvPr>
          <p:cNvSpPr>
            <a:spLocks noGrp="1"/>
          </p:cNvSpPr>
          <p:nvPr>
            <p:ph sz="quarter" idx="18"/>
          </p:nvPr>
        </p:nvSpPr>
        <p:spPr>
          <a:xfrm>
            <a:off x="5419729" y="5070475"/>
            <a:ext cx="2603897" cy="882650"/>
          </a:xfrm>
          <a:noFill/>
        </p:spPr>
        <p:txBody>
          <a:bodyPr wrap="square" lIns="0" tIns="0" rIns="0" bIns="0" rtlCol="0">
            <a:noAutofit/>
          </a:bodyPr>
          <a:lstStyle>
            <a:lvl1pPr>
              <a:defRPr lang="en-US" sz="1350" smtClean="0">
                <a:latin typeface="+mn-lt"/>
                <a:cs typeface="+mn-cs"/>
              </a:defRPr>
            </a:lvl1pPr>
            <a:lvl2pPr>
              <a:defRPr kumimoji="0" lang="en-US" sz="1050" b="1" u="none" strike="noStrike" cap="none" spc="0" normalizeH="0" baseline="0" smtClean="0">
                <a:ln>
                  <a:noFill/>
                </a:ln>
                <a:solidFill>
                  <a:srgbClr val="4E4E50">
                    <a:lumMod val="50000"/>
                  </a:srgbClr>
                </a:solidFill>
                <a:effectLst/>
                <a:uLnTx/>
                <a:uFillTx/>
                <a:latin typeface="Arial"/>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US" sz="1350">
                <a:solidFill>
                  <a:schemeClr val="tx1"/>
                </a:solidFill>
                <a:latin typeface="+mn-lt"/>
                <a:cs typeface="+mn-cs"/>
              </a:defRPr>
            </a:lvl5pPr>
          </a:lstStyle>
          <a:p>
            <a:pPr lvl="0"/>
            <a:r>
              <a:rPr lang="en-US"/>
              <a:t>Click to edit Master text styles</a:t>
            </a:r>
          </a:p>
          <a:p>
            <a:pPr marL="557213" marR="0" lvl="1" indent="-214313" fontAlgn="auto">
              <a:lnSpc>
                <a:spcPct val="100000"/>
              </a:lnSpc>
              <a:spcAft>
                <a:spcPts val="0"/>
              </a:spcAft>
              <a:buClrTx/>
              <a:buSzTx/>
            </a:pPr>
            <a:r>
              <a:rPr lang="en-US"/>
              <a:t>Second level</a:t>
            </a:r>
          </a:p>
          <a:p>
            <a:pPr marL="685800" lvl="2"/>
            <a:r>
              <a:rPr lang="en-US"/>
              <a:t>Third level</a:t>
            </a:r>
          </a:p>
          <a:p>
            <a:pPr marL="1028700" lvl="3"/>
            <a:r>
              <a:rPr lang="en-US"/>
              <a:t>Fourth level</a:t>
            </a:r>
          </a:p>
          <a:p>
            <a:pPr marL="1371600" lvl="4"/>
            <a:r>
              <a:rPr lang="en-US"/>
              <a:t>Fifth level</a:t>
            </a:r>
          </a:p>
        </p:txBody>
      </p:sp>
      <p:sp>
        <p:nvSpPr>
          <p:cNvPr id="32" name="Content Placeholder 31">
            <a:extLst>
              <a:ext uri="{FF2B5EF4-FFF2-40B4-BE49-F238E27FC236}">
                <a16:creationId xmlns:a16="http://schemas.microsoft.com/office/drawing/2014/main" id="{3CD9F640-C98C-4159-A3D9-48BA4D0C2468}"/>
              </a:ext>
            </a:extLst>
          </p:cNvPr>
          <p:cNvSpPr>
            <a:spLocks noGrp="1"/>
          </p:cNvSpPr>
          <p:nvPr>
            <p:ph sz="quarter" idx="19"/>
          </p:nvPr>
        </p:nvSpPr>
        <p:spPr>
          <a:xfrm>
            <a:off x="5399751" y="6112529"/>
            <a:ext cx="3408760" cy="611007"/>
          </a:xfrm>
          <a:noFill/>
        </p:spPr>
        <p:txBody>
          <a:bodyPr wrap="square" lIns="0" tIns="0" rIns="0" bIns="0" rtlCol="0">
            <a:noAutofit/>
          </a:bodyPr>
          <a:lstStyle>
            <a:lvl1pPr>
              <a:defRPr lang="en-US" sz="900" dirty="0" smtClean="0">
                <a:solidFill>
                  <a:schemeClr val="tx2"/>
                </a:solidFill>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a:solidFill>
                  <a:schemeClr val="tx1"/>
                </a:solidFill>
                <a:latin typeface="+mn-lt"/>
                <a:cs typeface="+mn-cs"/>
              </a:defRPr>
            </a:lvl4pPr>
          </a:lstStyle>
          <a:p>
            <a:pPr lvl="0"/>
            <a:r>
              <a:rPr lang="en-US"/>
              <a:t>Click to edit Master text styles</a:t>
            </a:r>
          </a:p>
          <a:p>
            <a:pPr lvl="0"/>
            <a:r>
              <a:rPr lang="en-US"/>
              <a:t>Second level</a:t>
            </a:r>
          </a:p>
          <a:p>
            <a:pPr marL="342900" lvl="1"/>
            <a:r>
              <a:rPr lang="en-US"/>
              <a:t>Third level</a:t>
            </a:r>
          </a:p>
          <a:p>
            <a:pPr marL="685800" lvl="2"/>
            <a:r>
              <a:rPr lang="en-US"/>
              <a:t>Fourth level</a:t>
            </a:r>
          </a:p>
          <a:p>
            <a:pPr marL="1028700" lvl="3"/>
            <a:r>
              <a:rPr lang="en-US"/>
              <a:t>Fifth level</a:t>
            </a:r>
          </a:p>
        </p:txBody>
      </p:sp>
      <p:sp>
        <p:nvSpPr>
          <p:cNvPr id="33" name="Slide Number Placeholder 1">
            <a:extLst>
              <a:ext uri="{FF2B5EF4-FFF2-40B4-BE49-F238E27FC236}">
                <a16:creationId xmlns:a16="http://schemas.microsoft.com/office/drawing/2014/main" id="{1209F39D-11FA-4FAC-B600-C61098B23B0D}"/>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14294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273916-A8F0-420B-A605-53F595086C1B}"/>
              </a:ext>
            </a:extLst>
          </p:cNvPr>
          <p:cNvSpPr>
            <a:spLocks noGrp="1"/>
          </p:cNvSpPr>
          <p:nvPr>
            <p:ph type="title" hasCustomPrompt="1"/>
          </p:nvPr>
        </p:nvSpPr>
        <p:spPr>
          <a:xfrm>
            <a:off x="1371601" y="0"/>
            <a:ext cx="7200470" cy="1137300"/>
          </a:xfrm>
        </p:spPr>
        <p:txBody>
          <a:bodyPr/>
          <a:lstStyle/>
          <a:p>
            <a:r>
              <a:rPr lang="en-US"/>
              <a:t>Questions</a:t>
            </a:r>
          </a:p>
        </p:txBody>
      </p:sp>
      <p:pic>
        <p:nvPicPr>
          <p:cNvPr id="6" name="Picture 5">
            <a:extLst>
              <a:ext uri="{FF2B5EF4-FFF2-40B4-BE49-F238E27FC236}">
                <a16:creationId xmlns:a16="http://schemas.microsoft.com/office/drawing/2014/main" id="{288793FB-3C92-4DFE-B686-1D5506B2442D}"/>
              </a:ext>
            </a:extLst>
          </p:cNvPr>
          <p:cNvPicPr>
            <a:picLocks noChangeAspect="1"/>
          </p:cNvPicPr>
          <p:nvPr userDrawn="1"/>
        </p:nvPicPr>
        <p:blipFill>
          <a:blip r:embed="rId2"/>
          <a:stretch>
            <a:fillRect/>
          </a:stretch>
        </p:blipFill>
        <p:spPr>
          <a:xfrm>
            <a:off x="2895521" y="1962912"/>
            <a:ext cx="3427395" cy="3810000"/>
          </a:xfrm>
          <a:prstGeom prst="rect">
            <a:avLst/>
          </a:prstGeom>
        </p:spPr>
      </p:pic>
      <p:sp>
        <p:nvSpPr>
          <p:cNvPr id="4" name="Slide Number Placeholder 1">
            <a:extLst>
              <a:ext uri="{FF2B5EF4-FFF2-40B4-BE49-F238E27FC236}">
                <a16:creationId xmlns:a16="http://schemas.microsoft.com/office/drawing/2014/main" id="{DDFD9FB8-F289-42EE-8E97-B23118BEE462}"/>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14425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28A8A3-613B-475D-BC6C-765AC26CE383}"/>
              </a:ext>
            </a:extLst>
          </p:cNvPr>
          <p:cNvGrpSpPr/>
          <p:nvPr userDrawn="1"/>
        </p:nvGrpSpPr>
        <p:grpSpPr>
          <a:xfrm>
            <a:off x="1544023" y="2360531"/>
            <a:ext cx="6055961" cy="207177"/>
            <a:chOff x="1765301" y="3017520"/>
            <a:chExt cx="8329313" cy="277252"/>
          </a:xfrm>
        </p:grpSpPr>
        <p:cxnSp>
          <p:nvCxnSpPr>
            <p:cNvPr id="6" name="Straight Connector 5">
              <a:extLst>
                <a:ext uri="{FF2B5EF4-FFF2-40B4-BE49-F238E27FC236}">
                  <a16:creationId xmlns:a16="http://schemas.microsoft.com/office/drawing/2014/main" id="{4BCC2A06-9902-442F-8498-2E9F0980A5EB}"/>
                </a:ext>
              </a:extLst>
            </p:cNvPr>
            <p:cNvCxnSpPr>
              <a:cxnSpLocks/>
            </p:cNvCxnSpPr>
            <p:nvPr/>
          </p:nvCxnSpPr>
          <p:spPr>
            <a:xfrm>
              <a:off x="1768476" y="3017520"/>
              <a:ext cx="0" cy="27725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AB51E2-6251-4895-979B-5847D1BE6CAD}"/>
                </a:ext>
              </a:extLst>
            </p:cNvPr>
            <p:cNvCxnSpPr>
              <a:cxnSpLocks/>
            </p:cNvCxnSpPr>
            <p:nvPr/>
          </p:nvCxnSpPr>
          <p:spPr>
            <a:xfrm>
              <a:off x="5929958" y="3017520"/>
              <a:ext cx="0" cy="2743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105CB4D-0BEA-4557-9D67-8F30684BCA8D}"/>
                </a:ext>
              </a:extLst>
            </p:cNvPr>
            <p:cNvCxnSpPr>
              <a:cxnSpLocks noChangeAspect="1"/>
            </p:cNvCxnSpPr>
            <p:nvPr/>
          </p:nvCxnSpPr>
          <p:spPr>
            <a:xfrm>
              <a:off x="1765301" y="3017520"/>
              <a:ext cx="8329313" cy="904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68FF2E8-2D39-425C-886D-781DF06E8704}"/>
                </a:ext>
              </a:extLst>
            </p:cNvPr>
            <p:cNvCxnSpPr>
              <a:cxnSpLocks/>
            </p:cNvCxnSpPr>
            <p:nvPr/>
          </p:nvCxnSpPr>
          <p:spPr>
            <a:xfrm>
              <a:off x="10094614" y="3017520"/>
              <a:ext cx="0" cy="27432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5">
            <a:extLst>
              <a:ext uri="{FF2B5EF4-FFF2-40B4-BE49-F238E27FC236}">
                <a16:creationId xmlns:a16="http://schemas.microsoft.com/office/drawing/2014/main" id="{B7E35D5E-7F73-4C66-84D1-DC59CA010F10}"/>
              </a:ext>
            </a:extLst>
          </p:cNvPr>
          <p:cNvSpPr>
            <a:spLocks noGrp="1"/>
          </p:cNvSpPr>
          <p:nvPr>
            <p:ph type="title"/>
          </p:nvPr>
        </p:nvSpPr>
        <p:spPr>
          <a:xfrm>
            <a:off x="1371601" y="0"/>
            <a:ext cx="7200470" cy="1137300"/>
          </a:xfrm>
        </p:spPr>
        <p:txBody>
          <a:bodyPr>
            <a:noAutofit/>
          </a:bodyPr>
          <a:lstStyle/>
          <a:p>
            <a:endParaRPr lang="en-US" i="1"/>
          </a:p>
        </p:txBody>
      </p:sp>
      <p:pic>
        <p:nvPicPr>
          <p:cNvPr id="13" name="Picture 12">
            <a:extLst>
              <a:ext uri="{FF2B5EF4-FFF2-40B4-BE49-F238E27FC236}">
                <a16:creationId xmlns:a16="http://schemas.microsoft.com/office/drawing/2014/main" id="{08B683F7-DD87-4DC9-86ED-7D8EEA62351E}"/>
              </a:ext>
            </a:extLst>
          </p:cNvPr>
          <p:cNvPicPr>
            <a:picLocks noChangeAspect="1"/>
          </p:cNvPicPr>
          <p:nvPr userDrawn="1"/>
        </p:nvPicPr>
        <p:blipFill>
          <a:blip r:embed="rId2"/>
          <a:stretch>
            <a:fillRect/>
          </a:stretch>
        </p:blipFill>
        <p:spPr>
          <a:xfrm>
            <a:off x="3505503" y="3824768"/>
            <a:ext cx="251440" cy="315532"/>
          </a:xfrm>
          <a:prstGeom prst="rect">
            <a:avLst/>
          </a:prstGeom>
        </p:spPr>
      </p:pic>
      <p:pic>
        <p:nvPicPr>
          <p:cNvPr id="14" name="Picture 13">
            <a:extLst>
              <a:ext uri="{FF2B5EF4-FFF2-40B4-BE49-F238E27FC236}">
                <a16:creationId xmlns:a16="http://schemas.microsoft.com/office/drawing/2014/main" id="{7D423AB8-A9A4-4EE7-80F3-72C8CC5D25DB}"/>
              </a:ext>
            </a:extLst>
          </p:cNvPr>
          <p:cNvPicPr>
            <a:picLocks noChangeAspect="1"/>
          </p:cNvPicPr>
          <p:nvPr userDrawn="1"/>
        </p:nvPicPr>
        <p:blipFill>
          <a:blip r:embed="rId2"/>
          <a:stretch>
            <a:fillRect/>
          </a:stretch>
        </p:blipFill>
        <p:spPr>
          <a:xfrm>
            <a:off x="3505503" y="4201658"/>
            <a:ext cx="251440" cy="315532"/>
          </a:xfrm>
          <a:prstGeom prst="rect">
            <a:avLst/>
          </a:prstGeom>
        </p:spPr>
      </p:pic>
      <p:pic>
        <p:nvPicPr>
          <p:cNvPr id="16" name="Picture 15">
            <a:extLst>
              <a:ext uri="{FF2B5EF4-FFF2-40B4-BE49-F238E27FC236}">
                <a16:creationId xmlns:a16="http://schemas.microsoft.com/office/drawing/2014/main" id="{83EA4EEF-A7D8-496E-8348-446DB98B6057}"/>
              </a:ext>
            </a:extLst>
          </p:cNvPr>
          <p:cNvPicPr>
            <a:picLocks noChangeAspect="1"/>
          </p:cNvPicPr>
          <p:nvPr userDrawn="1"/>
        </p:nvPicPr>
        <p:blipFill>
          <a:blip r:embed="rId2"/>
          <a:stretch>
            <a:fillRect/>
          </a:stretch>
        </p:blipFill>
        <p:spPr>
          <a:xfrm>
            <a:off x="481308" y="3824768"/>
            <a:ext cx="251440" cy="317787"/>
          </a:xfrm>
          <a:prstGeom prst="rect">
            <a:avLst/>
          </a:prstGeom>
        </p:spPr>
      </p:pic>
      <p:pic>
        <p:nvPicPr>
          <p:cNvPr id="17" name="Picture 16">
            <a:extLst>
              <a:ext uri="{FF2B5EF4-FFF2-40B4-BE49-F238E27FC236}">
                <a16:creationId xmlns:a16="http://schemas.microsoft.com/office/drawing/2014/main" id="{17CEC5BF-9FB6-4293-B850-FB8DF804C0B9}"/>
              </a:ext>
            </a:extLst>
          </p:cNvPr>
          <p:cNvPicPr>
            <a:picLocks noChangeAspect="1"/>
          </p:cNvPicPr>
          <p:nvPr userDrawn="1"/>
        </p:nvPicPr>
        <p:blipFill>
          <a:blip r:embed="rId2"/>
          <a:stretch>
            <a:fillRect/>
          </a:stretch>
        </p:blipFill>
        <p:spPr>
          <a:xfrm>
            <a:off x="481308" y="4316287"/>
            <a:ext cx="251440" cy="317787"/>
          </a:xfrm>
          <a:prstGeom prst="rect">
            <a:avLst/>
          </a:prstGeom>
        </p:spPr>
      </p:pic>
      <p:pic>
        <p:nvPicPr>
          <p:cNvPr id="18" name="Picture 17">
            <a:extLst>
              <a:ext uri="{FF2B5EF4-FFF2-40B4-BE49-F238E27FC236}">
                <a16:creationId xmlns:a16="http://schemas.microsoft.com/office/drawing/2014/main" id="{3B44E69B-A165-4170-9B94-ED1C2AF43C9A}"/>
              </a:ext>
            </a:extLst>
          </p:cNvPr>
          <p:cNvPicPr>
            <a:picLocks noChangeAspect="1"/>
          </p:cNvPicPr>
          <p:nvPr userDrawn="1"/>
        </p:nvPicPr>
        <p:blipFill>
          <a:blip r:embed="rId2"/>
          <a:stretch>
            <a:fillRect/>
          </a:stretch>
        </p:blipFill>
        <p:spPr>
          <a:xfrm>
            <a:off x="481308" y="4889770"/>
            <a:ext cx="251440" cy="317787"/>
          </a:xfrm>
          <a:prstGeom prst="rect">
            <a:avLst/>
          </a:prstGeom>
        </p:spPr>
      </p:pic>
      <p:pic>
        <p:nvPicPr>
          <p:cNvPr id="19" name="Picture 18">
            <a:extLst>
              <a:ext uri="{FF2B5EF4-FFF2-40B4-BE49-F238E27FC236}">
                <a16:creationId xmlns:a16="http://schemas.microsoft.com/office/drawing/2014/main" id="{60C3A498-8B93-44AE-BF3C-9DF990BD132D}"/>
              </a:ext>
            </a:extLst>
          </p:cNvPr>
          <p:cNvPicPr>
            <a:picLocks noChangeAspect="1"/>
          </p:cNvPicPr>
          <p:nvPr userDrawn="1"/>
        </p:nvPicPr>
        <p:blipFill>
          <a:blip r:embed="rId2"/>
          <a:stretch>
            <a:fillRect/>
          </a:stretch>
        </p:blipFill>
        <p:spPr>
          <a:xfrm>
            <a:off x="481308" y="5446574"/>
            <a:ext cx="251440" cy="317787"/>
          </a:xfrm>
          <a:prstGeom prst="rect">
            <a:avLst/>
          </a:prstGeom>
        </p:spPr>
      </p:pic>
      <p:pic>
        <p:nvPicPr>
          <p:cNvPr id="20" name="Picture 19">
            <a:extLst>
              <a:ext uri="{FF2B5EF4-FFF2-40B4-BE49-F238E27FC236}">
                <a16:creationId xmlns:a16="http://schemas.microsoft.com/office/drawing/2014/main" id="{17AB3843-F795-4214-8E20-19E0B8836942}"/>
              </a:ext>
            </a:extLst>
          </p:cNvPr>
          <p:cNvPicPr>
            <a:picLocks noChangeAspect="1"/>
          </p:cNvPicPr>
          <p:nvPr userDrawn="1"/>
        </p:nvPicPr>
        <p:blipFill>
          <a:blip r:embed="rId2"/>
          <a:stretch>
            <a:fillRect/>
          </a:stretch>
        </p:blipFill>
        <p:spPr>
          <a:xfrm>
            <a:off x="481308" y="5902617"/>
            <a:ext cx="251440" cy="317787"/>
          </a:xfrm>
          <a:prstGeom prst="rect">
            <a:avLst/>
          </a:prstGeom>
        </p:spPr>
      </p:pic>
      <p:pic>
        <p:nvPicPr>
          <p:cNvPr id="21" name="Picture 20">
            <a:extLst>
              <a:ext uri="{FF2B5EF4-FFF2-40B4-BE49-F238E27FC236}">
                <a16:creationId xmlns:a16="http://schemas.microsoft.com/office/drawing/2014/main" id="{94143E4B-3CE7-4F0A-BA6C-62F604174E48}"/>
              </a:ext>
            </a:extLst>
          </p:cNvPr>
          <p:cNvPicPr>
            <a:picLocks noChangeAspect="1"/>
          </p:cNvPicPr>
          <p:nvPr userDrawn="1"/>
        </p:nvPicPr>
        <p:blipFill>
          <a:blip r:embed="rId2"/>
          <a:stretch>
            <a:fillRect/>
          </a:stretch>
        </p:blipFill>
        <p:spPr>
          <a:xfrm>
            <a:off x="481308" y="6280635"/>
            <a:ext cx="251440" cy="317787"/>
          </a:xfrm>
          <a:prstGeom prst="rect">
            <a:avLst/>
          </a:prstGeom>
        </p:spPr>
      </p:pic>
      <p:pic>
        <p:nvPicPr>
          <p:cNvPr id="23" name="Picture 22">
            <a:extLst>
              <a:ext uri="{FF2B5EF4-FFF2-40B4-BE49-F238E27FC236}">
                <a16:creationId xmlns:a16="http://schemas.microsoft.com/office/drawing/2014/main" id="{83CC3BA8-9F32-42A0-AACE-C21A4CDE0E36}"/>
              </a:ext>
            </a:extLst>
          </p:cNvPr>
          <p:cNvPicPr>
            <a:picLocks noChangeAspect="1"/>
          </p:cNvPicPr>
          <p:nvPr userDrawn="1"/>
        </p:nvPicPr>
        <p:blipFill>
          <a:blip r:embed="rId2"/>
          <a:stretch>
            <a:fillRect/>
          </a:stretch>
        </p:blipFill>
        <p:spPr>
          <a:xfrm>
            <a:off x="6290844" y="3824768"/>
            <a:ext cx="251440" cy="315532"/>
          </a:xfrm>
          <a:prstGeom prst="rect">
            <a:avLst/>
          </a:prstGeom>
        </p:spPr>
      </p:pic>
      <p:pic>
        <p:nvPicPr>
          <p:cNvPr id="24" name="Picture 23">
            <a:extLst>
              <a:ext uri="{FF2B5EF4-FFF2-40B4-BE49-F238E27FC236}">
                <a16:creationId xmlns:a16="http://schemas.microsoft.com/office/drawing/2014/main" id="{78139382-FA98-4DA9-A8D2-BA6EF67EDC72}"/>
              </a:ext>
            </a:extLst>
          </p:cNvPr>
          <p:cNvPicPr>
            <a:picLocks noChangeAspect="1"/>
          </p:cNvPicPr>
          <p:nvPr userDrawn="1"/>
        </p:nvPicPr>
        <p:blipFill>
          <a:blip r:embed="rId2"/>
          <a:stretch>
            <a:fillRect/>
          </a:stretch>
        </p:blipFill>
        <p:spPr>
          <a:xfrm>
            <a:off x="6290844" y="4394423"/>
            <a:ext cx="251440" cy="315532"/>
          </a:xfrm>
          <a:prstGeom prst="rect">
            <a:avLst/>
          </a:prstGeom>
        </p:spPr>
      </p:pic>
      <p:pic>
        <p:nvPicPr>
          <p:cNvPr id="25" name="Picture 24">
            <a:extLst>
              <a:ext uri="{FF2B5EF4-FFF2-40B4-BE49-F238E27FC236}">
                <a16:creationId xmlns:a16="http://schemas.microsoft.com/office/drawing/2014/main" id="{C22289D4-BF1B-4199-95C3-AC5C2E3109A8}"/>
              </a:ext>
            </a:extLst>
          </p:cNvPr>
          <p:cNvPicPr>
            <a:picLocks noChangeAspect="1"/>
          </p:cNvPicPr>
          <p:nvPr userDrawn="1"/>
        </p:nvPicPr>
        <p:blipFill>
          <a:blip r:embed="rId2"/>
          <a:stretch>
            <a:fillRect/>
          </a:stretch>
        </p:blipFill>
        <p:spPr>
          <a:xfrm>
            <a:off x="6290844" y="4881414"/>
            <a:ext cx="251440" cy="315532"/>
          </a:xfrm>
          <a:prstGeom prst="rect">
            <a:avLst/>
          </a:prstGeom>
        </p:spPr>
      </p:pic>
      <p:pic>
        <p:nvPicPr>
          <p:cNvPr id="26" name="Picture 25">
            <a:extLst>
              <a:ext uri="{FF2B5EF4-FFF2-40B4-BE49-F238E27FC236}">
                <a16:creationId xmlns:a16="http://schemas.microsoft.com/office/drawing/2014/main" id="{3D2AAD72-728B-4DCE-92AF-7CADAF5E1B90}"/>
              </a:ext>
            </a:extLst>
          </p:cNvPr>
          <p:cNvPicPr>
            <a:picLocks noChangeAspect="1"/>
          </p:cNvPicPr>
          <p:nvPr userDrawn="1"/>
        </p:nvPicPr>
        <p:blipFill>
          <a:blip r:embed="rId2"/>
          <a:stretch>
            <a:fillRect/>
          </a:stretch>
        </p:blipFill>
        <p:spPr>
          <a:xfrm>
            <a:off x="6290844" y="5456131"/>
            <a:ext cx="251440" cy="317787"/>
          </a:xfrm>
          <a:prstGeom prst="rect">
            <a:avLst/>
          </a:prstGeom>
        </p:spPr>
      </p:pic>
      <p:sp>
        <p:nvSpPr>
          <p:cNvPr id="32" name="Picture Placeholder 31">
            <a:extLst>
              <a:ext uri="{FF2B5EF4-FFF2-40B4-BE49-F238E27FC236}">
                <a16:creationId xmlns:a16="http://schemas.microsoft.com/office/drawing/2014/main" id="{96284B59-284E-4D80-9EBD-9CF5D1163C6B}"/>
              </a:ext>
            </a:extLst>
          </p:cNvPr>
          <p:cNvSpPr>
            <a:spLocks noGrp="1"/>
          </p:cNvSpPr>
          <p:nvPr>
            <p:ph type="pic" sz="quarter" idx="10"/>
          </p:nvPr>
        </p:nvSpPr>
        <p:spPr>
          <a:xfrm>
            <a:off x="3729038" y="1495428"/>
            <a:ext cx="1685925" cy="650875"/>
          </a:xfrm>
        </p:spPr>
        <p:txBody>
          <a:bodyPr/>
          <a:lstStyle/>
          <a:p>
            <a:endParaRPr lang="en-CA"/>
          </a:p>
        </p:txBody>
      </p:sp>
      <p:sp>
        <p:nvSpPr>
          <p:cNvPr id="34" name="Picture Placeholder 33">
            <a:extLst>
              <a:ext uri="{FF2B5EF4-FFF2-40B4-BE49-F238E27FC236}">
                <a16:creationId xmlns:a16="http://schemas.microsoft.com/office/drawing/2014/main" id="{823DD175-3343-499D-911F-286D1D655A99}"/>
              </a:ext>
            </a:extLst>
          </p:cNvPr>
          <p:cNvSpPr>
            <a:spLocks noGrp="1"/>
          </p:cNvSpPr>
          <p:nvPr>
            <p:ph type="pic" sz="quarter" idx="11"/>
          </p:nvPr>
        </p:nvSpPr>
        <p:spPr>
          <a:xfrm>
            <a:off x="1251350" y="2846395"/>
            <a:ext cx="641747" cy="808037"/>
          </a:xfrm>
        </p:spPr>
        <p:txBody>
          <a:bodyPr/>
          <a:lstStyle/>
          <a:p>
            <a:endParaRPr lang="en-CA"/>
          </a:p>
        </p:txBody>
      </p:sp>
      <p:sp>
        <p:nvSpPr>
          <p:cNvPr id="36" name="Content Placeholder 35">
            <a:extLst>
              <a:ext uri="{FF2B5EF4-FFF2-40B4-BE49-F238E27FC236}">
                <a16:creationId xmlns:a16="http://schemas.microsoft.com/office/drawing/2014/main" id="{1D254AFA-C349-4987-9CD0-11570C3169B9}"/>
              </a:ext>
            </a:extLst>
          </p:cNvPr>
          <p:cNvSpPr>
            <a:spLocks noGrp="1"/>
          </p:cNvSpPr>
          <p:nvPr>
            <p:ph sz="quarter" idx="12"/>
          </p:nvPr>
        </p:nvSpPr>
        <p:spPr>
          <a:xfrm>
            <a:off x="795340" y="3873507"/>
            <a:ext cx="2263379" cy="2778125"/>
          </a:xfrm>
          <a:ln>
            <a:noFill/>
          </a:ln>
        </p:spPr>
        <p:txBody>
          <a:bodyPr vert="horz" lIns="0" tIns="0" rIns="0" bIns="0" rtlCol="0">
            <a:noAutofit/>
          </a:bodyPr>
          <a:lstStyle>
            <a:lvl1pPr>
              <a:defRPr lang="en-US" sz="1050" b="0" smtClean="0"/>
            </a:lvl1pPr>
            <a:lvl2pPr>
              <a:defRPr lang="en-US" sz="1125" smtClean="0"/>
            </a:lvl2pPr>
            <a:lvl3pPr>
              <a:defRPr lang="en-US" sz="1125" smtClean="0"/>
            </a:lvl3pPr>
            <a:lvl4pPr>
              <a:defRPr lang="en-US" sz="1125" smtClean="0"/>
            </a:lvl4pPr>
            <a:lvl5pPr>
              <a:defRPr lang="en-CA" sz="1125"/>
            </a:lvl5pPr>
          </a:lstStyle>
          <a:p>
            <a:pPr lvl="0">
              <a:lnSpc>
                <a:spcPct val="100000"/>
              </a:lnSpc>
            </a:pPr>
            <a:r>
              <a:rPr lang="en-US"/>
              <a:t>Click to edit Master text styles</a:t>
            </a:r>
          </a:p>
          <a:p>
            <a:pPr marL="514350" lvl="1" indent="-171450">
              <a:lnSpc>
                <a:spcPct val="90000"/>
              </a:lnSpc>
              <a:spcBef>
                <a:spcPts val="375"/>
              </a:spcBef>
            </a:pPr>
            <a:r>
              <a:rPr lang="en-US"/>
              <a:t>Second level</a:t>
            </a:r>
          </a:p>
          <a:p>
            <a:pPr marL="857250" lvl="2" indent="-171450">
              <a:lnSpc>
                <a:spcPct val="90000"/>
              </a:lnSpc>
              <a:spcBef>
                <a:spcPts val="375"/>
              </a:spcBef>
              <a:buFont typeface="Arial" panose="020B0604020202020204" pitchFamily="34" charset="0"/>
              <a:buChar char="•"/>
            </a:pPr>
            <a:r>
              <a:rPr lang="en-US"/>
              <a:t>Third level</a:t>
            </a:r>
          </a:p>
          <a:p>
            <a:pPr marL="1200150" lvl="3" indent="-171450">
              <a:lnSpc>
                <a:spcPct val="90000"/>
              </a:lnSpc>
              <a:spcBef>
                <a:spcPts val="375"/>
              </a:spcBef>
            </a:pPr>
            <a:r>
              <a:rPr lang="en-US"/>
              <a:t>Fourth level</a:t>
            </a:r>
          </a:p>
          <a:p>
            <a:pPr marL="1543050" lvl="4" indent="-171450">
              <a:lnSpc>
                <a:spcPct val="90000"/>
              </a:lnSpc>
              <a:spcBef>
                <a:spcPts val="375"/>
              </a:spcBef>
            </a:pPr>
            <a:r>
              <a:rPr lang="en-US"/>
              <a:t>Fifth level</a:t>
            </a:r>
            <a:endParaRPr lang="en-CA"/>
          </a:p>
        </p:txBody>
      </p:sp>
      <p:sp>
        <p:nvSpPr>
          <p:cNvPr id="38" name="Picture Placeholder 37">
            <a:extLst>
              <a:ext uri="{FF2B5EF4-FFF2-40B4-BE49-F238E27FC236}">
                <a16:creationId xmlns:a16="http://schemas.microsoft.com/office/drawing/2014/main" id="{E7826C98-0F2D-41D0-A333-DA567618AF4F}"/>
              </a:ext>
            </a:extLst>
          </p:cNvPr>
          <p:cNvSpPr>
            <a:spLocks noGrp="1"/>
          </p:cNvSpPr>
          <p:nvPr>
            <p:ph type="pic" sz="quarter" idx="13"/>
          </p:nvPr>
        </p:nvSpPr>
        <p:spPr>
          <a:xfrm>
            <a:off x="3871916" y="2978157"/>
            <a:ext cx="1384697" cy="542925"/>
          </a:xfrm>
        </p:spPr>
        <p:txBody>
          <a:bodyPr/>
          <a:lstStyle/>
          <a:p>
            <a:endParaRPr lang="en-CA"/>
          </a:p>
        </p:txBody>
      </p:sp>
      <p:sp>
        <p:nvSpPr>
          <p:cNvPr id="40" name="Content Placeholder 39">
            <a:extLst>
              <a:ext uri="{FF2B5EF4-FFF2-40B4-BE49-F238E27FC236}">
                <a16:creationId xmlns:a16="http://schemas.microsoft.com/office/drawing/2014/main" id="{6D4F9CDE-CB8F-4D90-875D-C38211E11FFB}"/>
              </a:ext>
            </a:extLst>
          </p:cNvPr>
          <p:cNvSpPr>
            <a:spLocks noGrp="1"/>
          </p:cNvSpPr>
          <p:nvPr>
            <p:ph sz="quarter" idx="14"/>
          </p:nvPr>
        </p:nvSpPr>
        <p:spPr>
          <a:xfrm>
            <a:off x="3819525" y="3873500"/>
            <a:ext cx="2266950" cy="1131888"/>
          </a:xfrm>
          <a:ln>
            <a:noFill/>
          </a:ln>
        </p:spPr>
        <p:txBody>
          <a:bodyPr vert="horz" lIns="0" tIns="0" rIns="0" bIns="0" rtlCol="0">
            <a:noAutofit/>
          </a:bodyPr>
          <a:lstStyle>
            <a:lvl1pPr>
              <a:defRPr lang="en-US" sz="1050" b="0" smtClean="0"/>
            </a:lvl1pPr>
            <a:lvl2pPr>
              <a:defRPr lang="en-US" sz="1125" smtClean="0"/>
            </a:lvl2pPr>
            <a:lvl3pPr>
              <a:defRPr lang="en-US" sz="1125" smtClean="0"/>
            </a:lvl3pPr>
            <a:lvl4pPr>
              <a:defRPr lang="en-US" sz="1125" smtClean="0"/>
            </a:lvl4pPr>
            <a:lvl5pPr>
              <a:defRPr lang="en-CA" sz="1125"/>
            </a:lvl5pPr>
          </a:lstStyle>
          <a:p>
            <a:pPr lvl="0">
              <a:lnSpc>
                <a:spcPct val="100000"/>
              </a:lnSpc>
            </a:pPr>
            <a:r>
              <a:rPr lang="en-US"/>
              <a:t>Click to edit Master text styles</a:t>
            </a:r>
          </a:p>
          <a:p>
            <a:pPr marL="514350" lvl="1" indent="-171450">
              <a:lnSpc>
                <a:spcPct val="90000"/>
              </a:lnSpc>
              <a:spcBef>
                <a:spcPts val="375"/>
              </a:spcBef>
            </a:pPr>
            <a:r>
              <a:rPr lang="en-US"/>
              <a:t>Second level</a:t>
            </a:r>
          </a:p>
          <a:p>
            <a:pPr marL="857250" lvl="2" indent="-171450">
              <a:lnSpc>
                <a:spcPct val="90000"/>
              </a:lnSpc>
              <a:spcBef>
                <a:spcPts val="375"/>
              </a:spcBef>
              <a:buFont typeface="Arial" panose="020B0604020202020204" pitchFamily="34" charset="0"/>
              <a:buChar char="•"/>
            </a:pPr>
            <a:r>
              <a:rPr lang="en-US"/>
              <a:t>Third level</a:t>
            </a:r>
          </a:p>
          <a:p>
            <a:pPr marL="1200150" lvl="3" indent="-171450">
              <a:lnSpc>
                <a:spcPct val="90000"/>
              </a:lnSpc>
              <a:spcBef>
                <a:spcPts val="375"/>
              </a:spcBef>
            </a:pPr>
            <a:r>
              <a:rPr lang="en-US"/>
              <a:t>Fourth level</a:t>
            </a:r>
          </a:p>
          <a:p>
            <a:pPr marL="1543050" lvl="4" indent="-171450">
              <a:lnSpc>
                <a:spcPct val="90000"/>
              </a:lnSpc>
              <a:spcBef>
                <a:spcPts val="375"/>
              </a:spcBef>
            </a:pPr>
            <a:r>
              <a:rPr lang="en-US"/>
              <a:t>Fifth level</a:t>
            </a:r>
            <a:endParaRPr lang="en-CA"/>
          </a:p>
        </p:txBody>
      </p:sp>
      <p:sp>
        <p:nvSpPr>
          <p:cNvPr id="42" name="Picture Placeholder 41">
            <a:extLst>
              <a:ext uri="{FF2B5EF4-FFF2-40B4-BE49-F238E27FC236}">
                <a16:creationId xmlns:a16="http://schemas.microsoft.com/office/drawing/2014/main" id="{16A4B3CF-3E87-4DC9-8DF6-2CD742D2DF57}"/>
              </a:ext>
            </a:extLst>
          </p:cNvPr>
          <p:cNvSpPr>
            <a:spLocks noGrp="1"/>
          </p:cNvSpPr>
          <p:nvPr>
            <p:ph type="pic" sz="quarter" idx="15"/>
          </p:nvPr>
        </p:nvSpPr>
        <p:spPr>
          <a:xfrm>
            <a:off x="7235428" y="2757488"/>
            <a:ext cx="727472" cy="1122362"/>
          </a:xfrm>
        </p:spPr>
        <p:txBody>
          <a:bodyPr/>
          <a:lstStyle/>
          <a:p>
            <a:endParaRPr lang="en-CA"/>
          </a:p>
        </p:txBody>
      </p:sp>
      <p:sp>
        <p:nvSpPr>
          <p:cNvPr id="44" name="Content Placeholder 43">
            <a:extLst>
              <a:ext uri="{FF2B5EF4-FFF2-40B4-BE49-F238E27FC236}">
                <a16:creationId xmlns:a16="http://schemas.microsoft.com/office/drawing/2014/main" id="{3F9630E8-5F31-448F-9CC3-4FF7C0DD4D2F}"/>
              </a:ext>
            </a:extLst>
          </p:cNvPr>
          <p:cNvSpPr>
            <a:spLocks noGrp="1"/>
          </p:cNvSpPr>
          <p:nvPr>
            <p:ph sz="quarter" idx="16"/>
          </p:nvPr>
        </p:nvSpPr>
        <p:spPr>
          <a:xfrm>
            <a:off x="6600825" y="3873507"/>
            <a:ext cx="2266950" cy="2449513"/>
          </a:xfrm>
          <a:ln>
            <a:noFill/>
          </a:ln>
        </p:spPr>
        <p:txBody>
          <a:bodyPr vert="horz" lIns="0" tIns="0" rIns="0" bIns="0" rtlCol="0">
            <a:noAutofit/>
          </a:bodyPr>
          <a:lstStyle>
            <a:lvl1pPr>
              <a:defRPr lang="en-US" sz="1050" b="0" smtClean="0"/>
            </a:lvl1pPr>
            <a:lvl2pPr>
              <a:defRPr lang="en-US" sz="1125" smtClean="0"/>
            </a:lvl2pPr>
            <a:lvl3pPr>
              <a:defRPr lang="en-US" sz="1125" smtClean="0"/>
            </a:lvl3pPr>
            <a:lvl4pPr>
              <a:defRPr lang="en-US" sz="1125" smtClean="0"/>
            </a:lvl4pPr>
            <a:lvl5pPr>
              <a:defRPr lang="en-CA" sz="1125"/>
            </a:lvl5pPr>
          </a:lstStyle>
          <a:p>
            <a:pPr lvl="0">
              <a:lnSpc>
                <a:spcPct val="100000"/>
              </a:lnSpc>
            </a:pPr>
            <a:r>
              <a:rPr lang="en-US"/>
              <a:t>Click to edit Master text styles</a:t>
            </a:r>
          </a:p>
          <a:p>
            <a:pPr marL="514350" lvl="1" indent="-171450">
              <a:lnSpc>
                <a:spcPct val="90000"/>
              </a:lnSpc>
              <a:spcBef>
                <a:spcPts val="375"/>
              </a:spcBef>
            </a:pPr>
            <a:r>
              <a:rPr lang="en-US"/>
              <a:t>Second level</a:t>
            </a:r>
          </a:p>
          <a:p>
            <a:pPr marL="857250" lvl="2" indent="-171450">
              <a:lnSpc>
                <a:spcPct val="90000"/>
              </a:lnSpc>
              <a:spcBef>
                <a:spcPts val="375"/>
              </a:spcBef>
              <a:buFont typeface="Arial" panose="020B0604020202020204" pitchFamily="34" charset="0"/>
              <a:buChar char="•"/>
            </a:pPr>
            <a:r>
              <a:rPr lang="en-US"/>
              <a:t>Third level</a:t>
            </a:r>
          </a:p>
          <a:p>
            <a:pPr marL="1200150" lvl="3" indent="-171450">
              <a:lnSpc>
                <a:spcPct val="90000"/>
              </a:lnSpc>
              <a:spcBef>
                <a:spcPts val="375"/>
              </a:spcBef>
            </a:pPr>
            <a:r>
              <a:rPr lang="en-US"/>
              <a:t>Fourth level</a:t>
            </a:r>
          </a:p>
          <a:p>
            <a:pPr marL="1543050" lvl="4" indent="-171450">
              <a:lnSpc>
                <a:spcPct val="90000"/>
              </a:lnSpc>
              <a:spcBef>
                <a:spcPts val="375"/>
              </a:spcBef>
            </a:pPr>
            <a:r>
              <a:rPr lang="en-US"/>
              <a:t>Fifth level</a:t>
            </a:r>
            <a:endParaRPr lang="en-CA"/>
          </a:p>
        </p:txBody>
      </p:sp>
      <p:sp>
        <p:nvSpPr>
          <p:cNvPr id="27" name="Slide Number Placeholder 1">
            <a:extLst>
              <a:ext uri="{FF2B5EF4-FFF2-40B4-BE49-F238E27FC236}">
                <a16:creationId xmlns:a16="http://schemas.microsoft.com/office/drawing/2014/main" id="{0C68CE05-9C70-4262-8FDB-F2DF6CE81602}"/>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078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ligibility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754A-74C9-1640-A2A7-74FE5FC29A76}"/>
              </a:ext>
            </a:extLst>
          </p:cNvPr>
          <p:cNvSpPr>
            <a:spLocks noGrp="1"/>
          </p:cNvSpPr>
          <p:nvPr>
            <p:ph type="title"/>
          </p:nvPr>
        </p:nvSpPr>
        <p:spPr/>
        <p:txBody>
          <a:bodyPr/>
          <a:lstStyle/>
          <a:p>
            <a:r>
              <a:rPr lang="en-US" dirty="0"/>
              <a:t>Click to edit Master title style</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4" y="1280167"/>
            <a:ext cx="7198613" cy="453581"/>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350"/>
            </a:lvl1pPr>
            <a:lvl2pPr marL="171450" indent="-171450">
              <a:lnSpc>
                <a:spcPct val="110000"/>
              </a:lnSpc>
              <a:spcAft>
                <a:spcPts val="900"/>
              </a:spcAft>
              <a:buClr>
                <a:schemeClr val="tx1"/>
              </a:buClr>
              <a:tabLst/>
              <a:defRPr sz="1200"/>
            </a:lvl2pPr>
            <a:lvl3pPr marL="344091" indent="-122635">
              <a:lnSpc>
                <a:spcPct val="110000"/>
              </a:lnSpc>
              <a:spcAft>
                <a:spcPts val="900"/>
              </a:spcAft>
              <a:buClr>
                <a:schemeClr val="tx1"/>
              </a:buClr>
              <a:tabLst/>
              <a:defRPr sz="1200"/>
            </a:lvl3pPr>
            <a:lvl4pPr marL="514350" indent="-132160">
              <a:lnSpc>
                <a:spcPct val="110000"/>
              </a:lnSpc>
              <a:spcAft>
                <a:spcPts val="900"/>
              </a:spcAft>
              <a:buClr>
                <a:schemeClr val="tx1"/>
              </a:buClr>
              <a:tabLst/>
              <a:defRPr sz="1200"/>
            </a:lvl4pPr>
            <a:lvl5pPr marL="645319" indent="-92869">
              <a:lnSpc>
                <a:spcPct val="110000"/>
              </a:lnSpc>
              <a:spcAft>
                <a:spcPts val="900"/>
              </a:spcAft>
              <a:buClr>
                <a:schemeClr val="tx1"/>
              </a:buClr>
              <a:tabLst/>
              <a:defRPr sz="1200"/>
            </a:lvl5pPr>
          </a:lstStyle>
          <a:p>
            <a:pPr lvl="0"/>
            <a:r>
              <a:rPr lang="en-US" dirty="0"/>
              <a:t>Click to edit Master text styles</a:t>
            </a:r>
          </a:p>
        </p:txBody>
      </p:sp>
      <p:sp>
        <p:nvSpPr>
          <p:cNvPr id="6" name="Text Placeholder 4">
            <a:extLst>
              <a:ext uri="{FF2B5EF4-FFF2-40B4-BE49-F238E27FC236}">
                <a16:creationId xmlns:a16="http://schemas.microsoft.com/office/drawing/2014/main" id="{BD87D3D9-3A86-F144-84A5-F16C2644D5EF}"/>
              </a:ext>
            </a:extLst>
          </p:cNvPr>
          <p:cNvSpPr>
            <a:spLocks noGrp="1"/>
          </p:cNvSpPr>
          <p:nvPr>
            <p:ph type="body" sz="quarter" idx="13"/>
          </p:nvPr>
        </p:nvSpPr>
        <p:spPr>
          <a:xfrm>
            <a:off x="1371600" y="3601020"/>
            <a:ext cx="1577340" cy="2369518"/>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BF8FA670-3411-5641-8D1D-89440F55FF51}"/>
              </a:ext>
            </a:extLst>
          </p:cNvPr>
          <p:cNvSpPr>
            <a:spLocks noGrp="1"/>
          </p:cNvSpPr>
          <p:nvPr>
            <p:ph type="body" sz="quarter" idx="14"/>
          </p:nvPr>
        </p:nvSpPr>
        <p:spPr>
          <a:xfrm>
            <a:off x="3250676" y="3601020"/>
            <a:ext cx="1577340" cy="2369518"/>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a:extLst>
              <a:ext uri="{FF2B5EF4-FFF2-40B4-BE49-F238E27FC236}">
                <a16:creationId xmlns:a16="http://schemas.microsoft.com/office/drawing/2014/main" id="{C684F7E5-CD8A-FD41-B27C-570BD74B4710}"/>
              </a:ext>
            </a:extLst>
          </p:cNvPr>
          <p:cNvSpPr>
            <a:spLocks noGrp="1"/>
          </p:cNvSpPr>
          <p:nvPr>
            <p:ph type="body" sz="quarter" idx="15"/>
          </p:nvPr>
        </p:nvSpPr>
        <p:spPr>
          <a:xfrm>
            <a:off x="5129753" y="3601020"/>
            <a:ext cx="1577340" cy="2369518"/>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93BE81EE-B52D-BB44-AE5F-4DD8BDA6F511}"/>
              </a:ext>
            </a:extLst>
          </p:cNvPr>
          <p:cNvSpPr>
            <a:spLocks noGrp="1"/>
          </p:cNvSpPr>
          <p:nvPr>
            <p:ph type="body" sz="quarter" idx="16"/>
          </p:nvPr>
        </p:nvSpPr>
        <p:spPr>
          <a:xfrm>
            <a:off x="7008830" y="3601020"/>
            <a:ext cx="1577340" cy="2369518"/>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96DC79E2-0833-2546-A741-C9B2881C1E85}"/>
              </a:ext>
            </a:extLst>
          </p:cNvPr>
          <p:cNvGrpSpPr/>
          <p:nvPr userDrawn="1"/>
        </p:nvGrpSpPr>
        <p:grpSpPr>
          <a:xfrm>
            <a:off x="3098450" y="2747073"/>
            <a:ext cx="3746777" cy="2595519"/>
            <a:chOff x="4131262" y="2948030"/>
            <a:chExt cx="4995703" cy="2595519"/>
          </a:xfrm>
        </p:grpSpPr>
        <p:cxnSp>
          <p:nvCxnSpPr>
            <p:cNvPr id="12" name="Straight Connector 11">
              <a:extLst>
                <a:ext uri="{FF2B5EF4-FFF2-40B4-BE49-F238E27FC236}">
                  <a16:creationId xmlns:a16="http://schemas.microsoft.com/office/drawing/2014/main" id="{83A11E0E-81AB-5744-98EB-57B49E42DB1D}"/>
                </a:ext>
              </a:extLst>
            </p:cNvPr>
            <p:cNvCxnSpPr/>
            <p:nvPr/>
          </p:nvCxnSpPr>
          <p:spPr>
            <a:xfrm>
              <a:off x="4131262" y="2948030"/>
              <a:ext cx="0" cy="25955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3349494-8FC8-6640-81BB-036C61FBA08C}"/>
                </a:ext>
              </a:extLst>
            </p:cNvPr>
            <p:cNvCxnSpPr/>
            <p:nvPr/>
          </p:nvCxnSpPr>
          <p:spPr>
            <a:xfrm>
              <a:off x="6627796" y="2948030"/>
              <a:ext cx="0" cy="25955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2290D88-1445-3D46-89A4-743F755DE4E1}"/>
                </a:ext>
              </a:extLst>
            </p:cNvPr>
            <p:cNvCxnSpPr/>
            <p:nvPr/>
          </p:nvCxnSpPr>
          <p:spPr>
            <a:xfrm>
              <a:off x="9126965" y="2948030"/>
              <a:ext cx="0" cy="259551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Picture Placeholder 3">
            <a:extLst>
              <a:ext uri="{FF2B5EF4-FFF2-40B4-BE49-F238E27FC236}">
                <a16:creationId xmlns:a16="http://schemas.microsoft.com/office/drawing/2014/main" id="{E241CAE4-EE0E-4D43-8503-04E7B2F19CB8}"/>
              </a:ext>
            </a:extLst>
          </p:cNvPr>
          <p:cNvSpPr>
            <a:spLocks noGrp="1"/>
          </p:cNvSpPr>
          <p:nvPr>
            <p:ph type="pic" sz="quarter" idx="17"/>
          </p:nvPr>
        </p:nvSpPr>
        <p:spPr>
          <a:xfrm>
            <a:off x="1385888" y="1992965"/>
            <a:ext cx="1577340" cy="1371600"/>
          </a:xfrm>
          <a:solidFill>
            <a:schemeClr val="bg1">
              <a:lumMod val="95000"/>
            </a:schemeClr>
          </a:solidFill>
        </p:spPr>
        <p:txBody>
          <a:bodyPr/>
          <a:lstStyle>
            <a:lvl1pPr algn="ctr">
              <a:defRPr sz="675" b="0">
                <a:solidFill>
                  <a:schemeClr val="bg2"/>
                </a:solidFill>
              </a:defRPr>
            </a:lvl1pPr>
          </a:lstStyle>
          <a:p>
            <a:endParaRPr lang="en-US" dirty="0"/>
          </a:p>
        </p:txBody>
      </p:sp>
      <p:sp>
        <p:nvSpPr>
          <p:cNvPr id="15" name="Picture Placeholder 3">
            <a:extLst>
              <a:ext uri="{FF2B5EF4-FFF2-40B4-BE49-F238E27FC236}">
                <a16:creationId xmlns:a16="http://schemas.microsoft.com/office/drawing/2014/main" id="{AB0C91AE-189C-A044-9F28-DB42936CAC60}"/>
              </a:ext>
            </a:extLst>
          </p:cNvPr>
          <p:cNvSpPr>
            <a:spLocks noGrp="1"/>
          </p:cNvSpPr>
          <p:nvPr>
            <p:ph type="pic" sz="quarter" idx="18"/>
          </p:nvPr>
        </p:nvSpPr>
        <p:spPr>
          <a:xfrm>
            <a:off x="3233939" y="1992965"/>
            <a:ext cx="1577340" cy="1371600"/>
          </a:xfrm>
          <a:solidFill>
            <a:schemeClr val="bg1">
              <a:lumMod val="95000"/>
            </a:schemeClr>
          </a:solidFill>
        </p:spPr>
        <p:txBody>
          <a:bodyPr/>
          <a:lstStyle>
            <a:lvl1pPr algn="ctr">
              <a:defRPr sz="675" b="0">
                <a:solidFill>
                  <a:schemeClr val="bg2"/>
                </a:solidFill>
              </a:defRPr>
            </a:lvl1pPr>
          </a:lstStyle>
          <a:p>
            <a:endParaRPr lang="en-US" dirty="0"/>
          </a:p>
        </p:txBody>
      </p:sp>
      <p:sp>
        <p:nvSpPr>
          <p:cNvPr id="16" name="Picture Placeholder 3">
            <a:extLst>
              <a:ext uri="{FF2B5EF4-FFF2-40B4-BE49-F238E27FC236}">
                <a16:creationId xmlns:a16="http://schemas.microsoft.com/office/drawing/2014/main" id="{7AE3C0CB-5ECD-1D4C-859C-490391CDDB31}"/>
              </a:ext>
            </a:extLst>
          </p:cNvPr>
          <p:cNvSpPr>
            <a:spLocks noGrp="1"/>
          </p:cNvSpPr>
          <p:nvPr>
            <p:ph type="pic" sz="quarter" idx="19"/>
          </p:nvPr>
        </p:nvSpPr>
        <p:spPr>
          <a:xfrm>
            <a:off x="5103646" y="1992965"/>
            <a:ext cx="1577340" cy="1371600"/>
          </a:xfrm>
          <a:solidFill>
            <a:schemeClr val="bg1">
              <a:lumMod val="95000"/>
            </a:schemeClr>
          </a:solidFill>
        </p:spPr>
        <p:txBody>
          <a:bodyPr/>
          <a:lstStyle>
            <a:lvl1pPr algn="ctr">
              <a:defRPr sz="675" b="0">
                <a:solidFill>
                  <a:schemeClr val="bg2"/>
                </a:solidFill>
              </a:defRPr>
            </a:lvl1pPr>
          </a:lstStyle>
          <a:p>
            <a:endParaRPr lang="en-US" dirty="0"/>
          </a:p>
        </p:txBody>
      </p:sp>
      <p:sp>
        <p:nvSpPr>
          <p:cNvPr id="17" name="Picture Placeholder 3">
            <a:extLst>
              <a:ext uri="{FF2B5EF4-FFF2-40B4-BE49-F238E27FC236}">
                <a16:creationId xmlns:a16="http://schemas.microsoft.com/office/drawing/2014/main" id="{0F29C015-E008-F84A-9C2B-F5778438265E}"/>
              </a:ext>
            </a:extLst>
          </p:cNvPr>
          <p:cNvSpPr>
            <a:spLocks noGrp="1"/>
          </p:cNvSpPr>
          <p:nvPr>
            <p:ph type="pic" sz="quarter" idx="20"/>
          </p:nvPr>
        </p:nvSpPr>
        <p:spPr>
          <a:xfrm>
            <a:off x="7008830" y="1992965"/>
            <a:ext cx="1577340" cy="1371600"/>
          </a:xfrm>
          <a:solidFill>
            <a:schemeClr val="bg1">
              <a:lumMod val="95000"/>
            </a:schemeClr>
          </a:solidFill>
        </p:spPr>
        <p:txBody>
          <a:bodyPr/>
          <a:lstStyle>
            <a:lvl1pPr algn="ctr">
              <a:defRPr sz="675" b="0">
                <a:solidFill>
                  <a:schemeClr val="bg2"/>
                </a:solidFill>
              </a:defRPr>
            </a:lvl1pPr>
          </a:lstStyle>
          <a:p>
            <a:endParaRPr lang="en-US" dirty="0"/>
          </a:p>
        </p:txBody>
      </p:sp>
    </p:spTree>
    <p:extLst>
      <p:ext uri="{BB962C8B-B14F-4D97-AF65-F5344CB8AC3E}">
        <p14:creationId xmlns:p14="http://schemas.microsoft.com/office/powerpoint/2010/main" val="19333507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320AC582-AB81-41FB-85F7-9DF022EC89BA}"/>
              </a:ext>
            </a:extLst>
          </p:cNvPr>
          <p:cNvSpPr>
            <a:spLocks noGrp="1"/>
          </p:cNvSpPr>
          <p:nvPr>
            <p:ph type="title"/>
          </p:nvPr>
        </p:nvSpPr>
        <p:spPr>
          <a:xfrm>
            <a:off x="1371601" y="0"/>
            <a:ext cx="7200470" cy="1137300"/>
          </a:xfrm>
        </p:spPr>
        <p:txBody>
          <a:bodyPr>
            <a:normAutofit/>
          </a:bodyPr>
          <a:lstStyle>
            <a:lvl1pPr>
              <a:defRPr/>
            </a:lvl1pPr>
          </a:lstStyle>
          <a:p>
            <a:endParaRPr lang="en-US" i="1"/>
          </a:p>
        </p:txBody>
      </p:sp>
      <p:pic>
        <p:nvPicPr>
          <p:cNvPr id="6" name="Picture 5">
            <a:extLst>
              <a:ext uri="{FF2B5EF4-FFF2-40B4-BE49-F238E27FC236}">
                <a16:creationId xmlns:a16="http://schemas.microsoft.com/office/drawing/2014/main" id="{CF62F5F9-5C0D-41CE-AC0F-32A1689A345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33041" t="6748" r="17844" b="5975"/>
          <a:stretch/>
        </p:blipFill>
        <p:spPr>
          <a:xfrm>
            <a:off x="5204804" y="2027570"/>
            <a:ext cx="3609219" cy="4707186"/>
          </a:xfrm>
          <a:prstGeom prst="rect">
            <a:avLst/>
          </a:prstGeom>
        </p:spPr>
      </p:pic>
      <p:sp>
        <p:nvSpPr>
          <p:cNvPr id="12" name="Oval 11">
            <a:extLst>
              <a:ext uri="{FF2B5EF4-FFF2-40B4-BE49-F238E27FC236}">
                <a16:creationId xmlns:a16="http://schemas.microsoft.com/office/drawing/2014/main" id="{B5BE01AF-AFB1-4CCE-AB5D-EDC8B56C537D}"/>
              </a:ext>
            </a:extLst>
          </p:cNvPr>
          <p:cNvSpPr/>
          <p:nvPr userDrawn="1"/>
        </p:nvSpPr>
        <p:spPr>
          <a:xfrm>
            <a:off x="4613162" y="1944004"/>
            <a:ext cx="1340457" cy="17510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marL="4763" lvl="0" algn="ctr">
              <a:lnSpc>
                <a:spcPct val="50000"/>
              </a:lnSpc>
              <a:spcAft>
                <a:spcPts val="300"/>
              </a:spcAft>
              <a:buNone/>
            </a:pPr>
            <a:endParaRPr lang="en-US" sz="1125" i="1">
              <a:solidFill>
                <a:schemeClr val="tx2"/>
              </a:solidFill>
              <a:latin typeface="Georgia" panose="02040502050405020303" pitchFamily="18" charset="0"/>
            </a:endParaRPr>
          </a:p>
        </p:txBody>
      </p:sp>
      <p:sp>
        <p:nvSpPr>
          <p:cNvPr id="13" name="Content Placeholder 12">
            <a:extLst>
              <a:ext uri="{FF2B5EF4-FFF2-40B4-BE49-F238E27FC236}">
                <a16:creationId xmlns:a16="http://schemas.microsoft.com/office/drawing/2014/main" id="{F2951828-B0B8-4CE3-BCD6-1DB39CEBA240}"/>
              </a:ext>
            </a:extLst>
          </p:cNvPr>
          <p:cNvSpPr>
            <a:spLocks noGrp="1"/>
          </p:cNvSpPr>
          <p:nvPr>
            <p:ph sz="quarter" idx="10"/>
          </p:nvPr>
        </p:nvSpPr>
        <p:spPr>
          <a:xfrm>
            <a:off x="2067683" y="1829191"/>
            <a:ext cx="1552575" cy="533009"/>
          </a:xfrm>
        </p:spPr>
        <p:txBody>
          <a:bodyPr/>
          <a:lstStyle>
            <a:lvl1pPr marL="0" marR="0" indent="0" algn="ctr" defTabSz="685800" rtl="0" eaLnBrk="1" fontAlgn="auto" latinLnBrk="0" hangingPunct="1">
              <a:lnSpc>
                <a:spcPts val="1800"/>
              </a:lnSpc>
              <a:spcBef>
                <a:spcPts val="0"/>
              </a:spcBef>
              <a:spcAft>
                <a:spcPts val="600"/>
              </a:spcAft>
              <a:buClrTx/>
              <a:buSzTx/>
              <a:buFontTx/>
              <a:buNone/>
              <a:tabLst/>
              <a:defRPr/>
            </a:lvl1pPr>
          </a:lstStyle>
          <a:p>
            <a:pPr algn="ctr">
              <a:lnSpc>
                <a:spcPts val="1800"/>
              </a:lnSpc>
              <a:spcAft>
                <a:spcPts val="600"/>
              </a:spcAft>
            </a:pPr>
            <a:endParaRPr lang="en-US" sz="2100">
              <a:solidFill>
                <a:schemeClr val="tx2"/>
              </a:solidFill>
            </a:endParaRPr>
          </a:p>
        </p:txBody>
      </p:sp>
      <p:sp>
        <p:nvSpPr>
          <p:cNvPr id="18" name="Content Placeholder 12">
            <a:extLst>
              <a:ext uri="{FF2B5EF4-FFF2-40B4-BE49-F238E27FC236}">
                <a16:creationId xmlns:a16="http://schemas.microsoft.com/office/drawing/2014/main" id="{B7789640-806E-4EB4-94AA-C64FCB1EB8F5}"/>
              </a:ext>
            </a:extLst>
          </p:cNvPr>
          <p:cNvSpPr>
            <a:spLocks noGrp="1"/>
          </p:cNvSpPr>
          <p:nvPr>
            <p:ph sz="quarter" idx="11"/>
          </p:nvPr>
        </p:nvSpPr>
        <p:spPr>
          <a:xfrm>
            <a:off x="2067683" y="2362207"/>
            <a:ext cx="1552575" cy="533009"/>
          </a:xfrm>
        </p:spPr>
        <p:txBody>
          <a:bodyPr/>
          <a:lstStyle>
            <a:lvl1pPr marL="0" marR="0" indent="0" algn="ctr" defTabSz="685800" rtl="0" eaLnBrk="1" fontAlgn="auto" latinLnBrk="0" hangingPunct="1">
              <a:lnSpc>
                <a:spcPts val="1800"/>
              </a:lnSpc>
              <a:spcBef>
                <a:spcPts val="0"/>
              </a:spcBef>
              <a:spcAft>
                <a:spcPts val="600"/>
              </a:spcAft>
              <a:buClrTx/>
              <a:buSzTx/>
              <a:buFontTx/>
              <a:buNone/>
              <a:tabLst/>
              <a:defRPr/>
            </a:lvl1pPr>
          </a:lstStyle>
          <a:p>
            <a:pPr algn="ctr">
              <a:lnSpc>
                <a:spcPts val="1800"/>
              </a:lnSpc>
              <a:spcAft>
                <a:spcPts val="600"/>
              </a:spcAft>
            </a:pPr>
            <a:endParaRPr lang="en-US" sz="2100">
              <a:solidFill>
                <a:schemeClr val="tx2"/>
              </a:solidFill>
            </a:endParaRPr>
          </a:p>
        </p:txBody>
      </p:sp>
      <p:sp>
        <p:nvSpPr>
          <p:cNvPr id="19" name="Content Placeholder 12">
            <a:extLst>
              <a:ext uri="{FF2B5EF4-FFF2-40B4-BE49-F238E27FC236}">
                <a16:creationId xmlns:a16="http://schemas.microsoft.com/office/drawing/2014/main" id="{B3F0E075-7A6D-4D5D-9CEE-A77714B570E3}"/>
              </a:ext>
            </a:extLst>
          </p:cNvPr>
          <p:cNvSpPr>
            <a:spLocks noGrp="1"/>
          </p:cNvSpPr>
          <p:nvPr>
            <p:ph sz="quarter" idx="12"/>
          </p:nvPr>
        </p:nvSpPr>
        <p:spPr>
          <a:xfrm>
            <a:off x="2067683" y="2895607"/>
            <a:ext cx="1552575" cy="533009"/>
          </a:xfrm>
        </p:spPr>
        <p:txBody>
          <a:bodyPr/>
          <a:lstStyle>
            <a:lvl1pPr marL="0" marR="0" indent="0" algn="ctr" defTabSz="685800" rtl="0" eaLnBrk="1" fontAlgn="auto" latinLnBrk="0" hangingPunct="1">
              <a:lnSpc>
                <a:spcPts val="1800"/>
              </a:lnSpc>
              <a:spcBef>
                <a:spcPts val="0"/>
              </a:spcBef>
              <a:spcAft>
                <a:spcPts val="600"/>
              </a:spcAft>
              <a:buClrTx/>
              <a:buSzTx/>
              <a:buFontTx/>
              <a:buNone/>
              <a:tabLst/>
              <a:defRPr/>
            </a:lvl1pPr>
          </a:lstStyle>
          <a:p>
            <a:pPr algn="ctr">
              <a:lnSpc>
                <a:spcPts val="1800"/>
              </a:lnSpc>
              <a:spcAft>
                <a:spcPts val="600"/>
              </a:spcAft>
            </a:pPr>
            <a:endParaRPr lang="en-US" sz="2100">
              <a:solidFill>
                <a:schemeClr val="tx2"/>
              </a:solidFill>
            </a:endParaRPr>
          </a:p>
        </p:txBody>
      </p:sp>
      <p:sp>
        <p:nvSpPr>
          <p:cNvPr id="21" name="Content Placeholder 20">
            <a:extLst>
              <a:ext uri="{FF2B5EF4-FFF2-40B4-BE49-F238E27FC236}">
                <a16:creationId xmlns:a16="http://schemas.microsoft.com/office/drawing/2014/main" id="{1A41F269-4D35-43BB-B96D-480CF971609C}"/>
              </a:ext>
            </a:extLst>
          </p:cNvPr>
          <p:cNvSpPr>
            <a:spLocks noGrp="1"/>
          </p:cNvSpPr>
          <p:nvPr>
            <p:ph sz="quarter" idx="13"/>
          </p:nvPr>
        </p:nvSpPr>
        <p:spPr>
          <a:xfrm>
            <a:off x="923925" y="3784600"/>
            <a:ext cx="3505200" cy="223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3" name="Content Placeholder 22">
            <a:extLst>
              <a:ext uri="{FF2B5EF4-FFF2-40B4-BE49-F238E27FC236}">
                <a16:creationId xmlns:a16="http://schemas.microsoft.com/office/drawing/2014/main" id="{10531749-AA1B-47C9-A2DD-FD2EF7160694}"/>
              </a:ext>
            </a:extLst>
          </p:cNvPr>
          <p:cNvSpPr>
            <a:spLocks noGrp="1"/>
          </p:cNvSpPr>
          <p:nvPr>
            <p:ph sz="quarter" idx="14"/>
          </p:nvPr>
        </p:nvSpPr>
        <p:spPr>
          <a:xfrm>
            <a:off x="4791075" y="2209800"/>
            <a:ext cx="97155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0" name="Slide Number Placeholder 1">
            <a:extLst>
              <a:ext uri="{FF2B5EF4-FFF2-40B4-BE49-F238E27FC236}">
                <a16:creationId xmlns:a16="http://schemas.microsoft.com/office/drawing/2014/main" id="{25B030E2-EA00-4760-8969-D256CE2A5DD5}"/>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8017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2563CD9-8CCF-4104-A1C8-1F500381BC9A}"/>
              </a:ext>
            </a:extLst>
          </p:cNvPr>
          <p:cNvSpPr>
            <a:spLocks noGrp="1"/>
          </p:cNvSpPr>
          <p:nvPr>
            <p:ph type="title"/>
          </p:nvPr>
        </p:nvSpPr>
        <p:spPr>
          <a:xfrm>
            <a:off x="1371600" y="0"/>
            <a:ext cx="5155894" cy="1137300"/>
          </a:xfrm>
        </p:spPr>
        <p:txBody>
          <a:bodyPr/>
          <a:lstStyle/>
          <a:p>
            <a:endParaRPr lang="en-US"/>
          </a:p>
        </p:txBody>
      </p:sp>
      <p:sp>
        <p:nvSpPr>
          <p:cNvPr id="7" name="Oval 6">
            <a:extLst>
              <a:ext uri="{FF2B5EF4-FFF2-40B4-BE49-F238E27FC236}">
                <a16:creationId xmlns:a16="http://schemas.microsoft.com/office/drawing/2014/main" id="{78785574-71EE-4A87-806F-B7430D7069CD}"/>
              </a:ext>
            </a:extLst>
          </p:cNvPr>
          <p:cNvSpPr/>
          <p:nvPr userDrawn="1"/>
        </p:nvSpPr>
        <p:spPr>
          <a:xfrm>
            <a:off x="1028701" y="1682503"/>
            <a:ext cx="2025044" cy="270005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500"/>
              </a:lnSpc>
            </a:pPr>
            <a:endParaRPr lang="en-CA" sz="1125" i="1">
              <a:solidFill>
                <a:schemeClr val="accent3"/>
              </a:solidFill>
              <a:latin typeface="Georgia" panose="02040502050405020303" pitchFamily="18" charset="0"/>
            </a:endParaRPr>
          </a:p>
        </p:txBody>
      </p:sp>
      <p:pic>
        <p:nvPicPr>
          <p:cNvPr id="9" name="Picture 8">
            <a:extLst>
              <a:ext uri="{FF2B5EF4-FFF2-40B4-BE49-F238E27FC236}">
                <a16:creationId xmlns:a16="http://schemas.microsoft.com/office/drawing/2014/main" id="{A2618A74-21D0-4E17-8D0B-9D7AF4FB47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5417" t="22171" r="21647" b="22171"/>
          <a:stretch/>
        </p:blipFill>
        <p:spPr>
          <a:xfrm flipH="1">
            <a:off x="2352294" y="3099823"/>
            <a:ext cx="3346704" cy="3049407"/>
          </a:xfrm>
          <a:prstGeom prst="rect">
            <a:avLst/>
          </a:prstGeom>
        </p:spPr>
      </p:pic>
      <p:sp>
        <p:nvSpPr>
          <p:cNvPr id="10" name="Content Placeholder 9">
            <a:extLst>
              <a:ext uri="{FF2B5EF4-FFF2-40B4-BE49-F238E27FC236}">
                <a16:creationId xmlns:a16="http://schemas.microsoft.com/office/drawing/2014/main" id="{65DEC06D-A656-4ED7-A135-49320DF02E42}"/>
              </a:ext>
            </a:extLst>
          </p:cNvPr>
          <p:cNvSpPr>
            <a:spLocks noGrp="1"/>
          </p:cNvSpPr>
          <p:nvPr>
            <p:ph sz="quarter" idx="10"/>
          </p:nvPr>
        </p:nvSpPr>
        <p:spPr>
          <a:xfrm>
            <a:off x="1028701" y="1682750"/>
            <a:ext cx="2025254" cy="2700338"/>
          </a:xfrm>
        </p:spPr>
        <p:txBody>
          <a:bodyPr vert="horz" lIns="0" tIns="0" rIns="0" bIns="0" rtlCol="0" anchor="ctr" anchorCtr="0">
            <a:noAutofit/>
          </a:bodyPr>
          <a:lstStyle>
            <a:lvl1pPr>
              <a:defRPr kumimoji="0" lang="en-US" sz="1125" b="0" i="1" u="none" strike="noStrike" cap="none" spc="0" normalizeH="0" baseline="0" smtClean="0">
                <a:ln>
                  <a:noFill/>
                </a:ln>
                <a:solidFill>
                  <a:srgbClr val="324165"/>
                </a:solidFill>
                <a:effectLst/>
                <a:uLnTx/>
                <a:uFillTx/>
                <a:latin typeface="Georgia" panose="02040502050405020303" pitchFamily="18" charset="0"/>
                <a:cs typeface="+mn-cs"/>
              </a:defRPr>
            </a:lvl1pPr>
            <a:lvl2pPr>
              <a:defRPr lang="en-US" smtClean="0"/>
            </a:lvl2pPr>
            <a:lvl3pPr>
              <a:defRPr lang="en-US" smtClean="0"/>
            </a:lvl3pPr>
            <a:lvl4pPr>
              <a:defRPr lang="en-US" smtClean="0"/>
            </a:lvl4pPr>
            <a:lvl5pPr>
              <a:defRPr lang="en-CA"/>
            </a:lvl5pPr>
          </a:lstStyle>
          <a:p>
            <a:pPr marR="0" lvl="0" algn="ctr" fontAlgn="auto">
              <a:lnSpc>
                <a:spcPts val="1500"/>
              </a:lnSpc>
              <a:spcAft>
                <a:spcPts val="0"/>
              </a:spcAft>
              <a:buClrTx/>
              <a:buSzTx/>
              <a:buFontTx/>
            </a:pPr>
            <a:endParaRPr lang="en-CA"/>
          </a:p>
        </p:txBody>
      </p:sp>
      <p:sp>
        <p:nvSpPr>
          <p:cNvPr id="14" name="Content Placeholder 13">
            <a:extLst>
              <a:ext uri="{FF2B5EF4-FFF2-40B4-BE49-F238E27FC236}">
                <a16:creationId xmlns:a16="http://schemas.microsoft.com/office/drawing/2014/main" id="{DCD419BA-AC51-4BE7-BB50-313F8F4C3A58}"/>
              </a:ext>
            </a:extLst>
          </p:cNvPr>
          <p:cNvSpPr>
            <a:spLocks noGrp="1"/>
          </p:cNvSpPr>
          <p:nvPr>
            <p:ph sz="quarter" idx="11"/>
          </p:nvPr>
        </p:nvSpPr>
        <p:spPr>
          <a:xfrm>
            <a:off x="6020991" y="2487620"/>
            <a:ext cx="1901428" cy="1355725"/>
          </a:xfrm>
        </p:spPr>
        <p:txBody>
          <a:bodyPr/>
          <a:lstStyle/>
          <a:p>
            <a:pPr lvl="0"/>
            <a:endParaRPr lang="en-CA"/>
          </a:p>
        </p:txBody>
      </p:sp>
      <p:sp>
        <p:nvSpPr>
          <p:cNvPr id="16" name="Content Placeholder 15">
            <a:extLst>
              <a:ext uri="{FF2B5EF4-FFF2-40B4-BE49-F238E27FC236}">
                <a16:creationId xmlns:a16="http://schemas.microsoft.com/office/drawing/2014/main" id="{9BCE11C2-04FD-43A6-99EA-F1C7A967756C}"/>
              </a:ext>
            </a:extLst>
          </p:cNvPr>
          <p:cNvSpPr>
            <a:spLocks noGrp="1"/>
          </p:cNvSpPr>
          <p:nvPr>
            <p:ph sz="quarter" idx="12"/>
          </p:nvPr>
        </p:nvSpPr>
        <p:spPr>
          <a:xfrm>
            <a:off x="5784058" y="4078288"/>
            <a:ext cx="2692004" cy="923370"/>
          </a:xfrm>
          <a:noFill/>
        </p:spPr>
        <p:txBody>
          <a:bodyPr wrap="square" lIns="0" tIns="0" rIns="0" bIns="0" rtlCol="0">
            <a:noAutofit/>
          </a:bodyPr>
          <a:lstStyle>
            <a:lvl1pPr>
              <a:defRPr lang="en-US" sz="1125" smtClean="0">
                <a:solidFill>
                  <a:schemeClr val="bg2"/>
                </a:solidFill>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marL="130969" lvl="0" indent="-119063">
              <a:lnSpc>
                <a:spcPct val="120000"/>
              </a:lnSpc>
              <a:buChar char="•"/>
            </a:pPr>
            <a:endParaRPr lang="en-CA"/>
          </a:p>
        </p:txBody>
      </p:sp>
      <p:sp>
        <p:nvSpPr>
          <p:cNvPr id="8" name="Slide Number Placeholder 1">
            <a:extLst>
              <a:ext uri="{FF2B5EF4-FFF2-40B4-BE49-F238E27FC236}">
                <a16:creationId xmlns:a16="http://schemas.microsoft.com/office/drawing/2014/main" id="{2C6616CE-7E88-4C11-A242-B3095F10E88D}"/>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2961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8796-2590-4DD4-8FA7-70B9141BFFC1}"/>
              </a:ext>
            </a:extLst>
          </p:cNvPr>
          <p:cNvSpPr>
            <a:spLocks noGrp="1"/>
          </p:cNvSpPr>
          <p:nvPr>
            <p:ph type="title"/>
          </p:nvPr>
        </p:nvSpPr>
        <p:spPr/>
        <p:txBody>
          <a:bodyPr/>
          <a:lstStyle/>
          <a:p>
            <a:r>
              <a:rPr lang="en-US"/>
              <a:t>Click to edit Master title style</a:t>
            </a:r>
            <a:endParaRPr lang="en-CA"/>
          </a:p>
        </p:txBody>
      </p:sp>
      <p:sp>
        <p:nvSpPr>
          <p:cNvPr id="7" name="Content Placeholder 6">
            <a:extLst>
              <a:ext uri="{FF2B5EF4-FFF2-40B4-BE49-F238E27FC236}">
                <a16:creationId xmlns:a16="http://schemas.microsoft.com/office/drawing/2014/main" id="{DC8F24EC-9C8B-41D2-8E94-2517FE30F6A4}"/>
              </a:ext>
            </a:extLst>
          </p:cNvPr>
          <p:cNvSpPr>
            <a:spLocks noGrp="1"/>
          </p:cNvSpPr>
          <p:nvPr>
            <p:ph sz="quarter" idx="10"/>
          </p:nvPr>
        </p:nvSpPr>
        <p:spPr>
          <a:xfrm>
            <a:off x="1371603" y="1646238"/>
            <a:ext cx="7018735" cy="461962"/>
          </a:xfrm>
          <a:noFill/>
        </p:spPr>
        <p:txBody>
          <a:bodyPr wrap="square" lIns="0" tIns="0" rIns="0" bIns="0" rtlCol="0" anchor="t" anchorCtr="0">
            <a:noAutofit/>
          </a:bodyPr>
          <a:lstStyle>
            <a:lvl1pPr>
              <a:defRPr lang="en-US" sz="1500" smtClean="0">
                <a:solidFill>
                  <a:schemeClr val="tx2"/>
                </a:solidFill>
                <a:latin typeface="Arial" charset="0"/>
                <a:ea typeface="Arial" charset="0"/>
                <a:cs typeface="Arial" charset="0"/>
              </a:defRPr>
            </a:lvl1pPr>
            <a:lvl2pPr>
              <a:defRPr lang="en-US" sz="1500" i="1" smtClean="0">
                <a:solidFill>
                  <a:schemeClr val="tx1"/>
                </a:solidFill>
                <a:latin typeface="Arial" charset="0"/>
                <a:ea typeface="Arial" charset="0"/>
                <a:cs typeface="Arial" charset="0"/>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nSpc>
                <a:spcPct val="140000"/>
              </a:lnSpc>
              <a:tabLst>
                <a:tab pos="296466" algn="l"/>
              </a:tabLst>
            </a:pPr>
            <a:endParaRPr lang="en-CA"/>
          </a:p>
        </p:txBody>
      </p:sp>
      <p:sp>
        <p:nvSpPr>
          <p:cNvPr id="9" name="Content Placeholder 8">
            <a:extLst>
              <a:ext uri="{FF2B5EF4-FFF2-40B4-BE49-F238E27FC236}">
                <a16:creationId xmlns:a16="http://schemas.microsoft.com/office/drawing/2014/main" id="{8730A677-7A31-4219-AA88-F1085EB36B64}"/>
              </a:ext>
            </a:extLst>
          </p:cNvPr>
          <p:cNvSpPr>
            <a:spLocks noGrp="1"/>
          </p:cNvSpPr>
          <p:nvPr>
            <p:ph sz="quarter" idx="11"/>
          </p:nvPr>
        </p:nvSpPr>
        <p:spPr>
          <a:xfrm>
            <a:off x="1666875" y="2108200"/>
            <a:ext cx="6723460" cy="1790700"/>
          </a:xfrm>
          <a:noFill/>
        </p:spPr>
        <p:txBody>
          <a:bodyPr vert="horz" wrap="square" lIns="0" tIns="0" rIns="0" bIns="0" rtlCol="0" anchor="t" anchorCtr="0">
            <a:noAutofit/>
          </a:bodyPr>
          <a:lstStyle>
            <a:lvl2pPr>
              <a:defRPr lang="en-CA" sz="1500" i="1" dirty="0">
                <a:solidFill>
                  <a:schemeClr val="tx1"/>
                </a:solidFill>
                <a:latin typeface="Arial" charset="0"/>
                <a:ea typeface="Arial" charset="0"/>
                <a:cs typeface="Arial" charset="0"/>
              </a:defRPr>
            </a:lvl2pPr>
          </a:lstStyle>
          <a:p>
            <a:pPr marL="685800" lvl="1" indent="-257175">
              <a:lnSpc>
                <a:spcPct val="140000"/>
              </a:lnSpc>
              <a:tabLst>
                <a:tab pos="767954" algn="l"/>
              </a:tabLst>
            </a:pPr>
            <a:endParaRPr lang="en-CA"/>
          </a:p>
        </p:txBody>
      </p:sp>
      <p:sp>
        <p:nvSpPr>
          <p:cNvPr id="10" name="Content Placeholder 6">
            <a:extLst>
              <a:ext uri="{FF2B5EF4-FFF2-40B4-BE49-F238E27FC236}">
                <a16:creationId xmlns:a16="http://schemas.microsoft.com/office/drawing/2014/main" id="{88619F64-AD99-42EC-84B4-C32F0FE823CF}"/>
              </a:ext>
            </a:extLst>
          </p:cNvPr>
          <p:cNvSpPr>
            <a:spLocks noGrp="1"/>
          </p:cNvSpPr>
          <p:nvPr>
            <p:ph sz="quarter" idx="12"/>
          </p:nvPr>
        </p:nvSpPr>
        <p:spPr>
          <a:xfrm>
            <a:off x="1371603" y="4138469"/>
            <a:ext cx="7018735" cy="461962"/>
          </a:xfrm>
          <a:noFill/>
        </p:spPr>
        <p:txBody>
          <a:bodyPr wrap="square" lIns="0" tIns="0" rIns="0" bIns="0" rtlCol="0" anchor="t" anchorCtr="0">
            <a:noAutofit/>
          </a:bodyPr>
          <a:lstStyle>
            <a:lvl1pPr>
              <a:defRPr lang="en-US" sz="1500" smtClean="0">
                <a:solidFill>
                  <a:schemeClr val="tx2"/>
                </a:solidFill>
                <a:latin typeface="Arial" charset="0"/>
                <a:ea typeface="Arial" charset="0"/>
                <a:cs typeface="Arial" charset="0"/>
              </a:defRPr>
            </a:lvl1pPr>
            <a:lvl2pPr>
              <a:defRPr lang="en-US" sz="1500" i="1" smtClean="0">
                <a:solidFill>
                  <a:schemeClr val="tx1"/>
                </a:solidFill>
                <a:latin typeface="Arial" charset="0"/>
                <a:ea typeface="Arial" charset="0"/>
                <a:cs typeface="Arial" charset="0"/>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nSpc>
                <a:spcPct val="140000"/>
              </a:lnSpc>
              <a:tabLst>
                <a:tab pos="296466" algn="l"/>
              </a:tabLst>
            </a:pPr>
            <a:endParaRPr lang="en-CA"/>
          </a:p>
        </p:txBody>
      </p:sp>
      <p:sp>
        <p:nvSpPr>
          <p:cNvPr id="11" name="Content Placeholder 6">
            <a:extLst>
              <a:ext uri="{FF2B5EF4-FFF2-40B4-BE49-F238E27FC236}">
                <a16:creationId xmlns:a16="http://schemas.microsoft.com/office/drawing/2014/main" id="{BBE90C57-CB60-4216-818B-3C42D210AD6F}"/>
              </a:ext>
            </a:extLst>
          </p:cNvPr>
          <p:cNvSpPr>
            <a:spLocks noGrp="1"/>
          </p:cNvSpPr>
          <p:nvPr>
            <p:ph sz="quarter" idx="13"/>
          </p:nvPr>
        </p:nvSpPr>
        <p:spPr>
          <a:xfrm>
            <a:off x="1371602" y="4726781"/>
            <a:ext cx="7018735" cy="461962"/>
          </a:xfrm>
          <a:noFill/>
        </p:spPr>
        <p:txBody>
          <a:bodyPr wrap="square" lIns="0" tIns="0" rIns="0" bIns="0" rtlCol="0" anchor="t" anchorCtr="0">
            <a:noAutofit/>
          </a:bodyPr>
          <a:lstStyle>
            <a:lvl1pPr>
              <a:defRPr lang="en-US" sz="1500" smtClean="0">
                <a:solidFill>
                  <a:schemeClr val="tx2"/>
                </a:solidFill>
                <a:latin typeface="Arial" charset="0"/>
                <a:ea typeface="Arial" charset="0"/>
                <a:cs typeface="Arial" charset="0"/>
              </a:defRPr>
            </a:lvl1pPr>
            <a:lvl2pPr>
              <a:defRPr lang="en-US" sz="1500" i="1" smtClean="0">
                <a:solidFill>
                  <a:schemeClr val="tx1"/>
                </a:solidFill>
                <a:latin typeface="Arial" charset="0"/>
                <a:ea typeface="Arial" charset="0"/>
                <a:cs typeface="Arial" charset="0"/>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nSpc>
                <a:spcPct val="140000"/>
              </a:lnSpc>
              <a:tabLst>
                <a:tab pos="296466" algn="l"/>
              </a:tabLst>
            </a:pPr>
            <a:endParaRPr lang="en-CA"/>
          </a:p>
        </p:txBody>
      </p:sp>
      <p:sp>
        <p:nvSpPr>
          <p:cNvPr id="12" name="Content Placeholder 6">
            <a:extLst>
              <a:ext uri="{FF2B5EF4-FFF2-40B4-BE49-F238E27FC236}">
                <a16:creationId xmlns:a16="http://schemas.microsoft.com/office/drawing/2014/main" id="{26C5D1E7-0A50-4CBC-A98A-CA871DE94322}"/>
              </a:ext>
            </a:extLst>
          </p:cNvPr>
          <p:cNvSpPr>
            <a:spLocks noGrp="1"/>
          </p:cNvSpPr>
          <p:nvPr>
            <p:ph sz="quarter" idx="14"/>
          </p:nvPr>
        </p:nvSpPr>
        <p:spPr>
          <a:xfrm>
            <a:off x="1371604" y="5301312"/>
            <a:ext cx="7018735" cy="461962"/>
          </a:xfrm>
          <a:noFill/>
        </p:spPr>
        <p:txBody>
          <a:bodyPr wrap="square" lIns="0" tIns="0" rIns="0" bIns="0" rtlCol="0" anchor="t" anchorCtr="0">
            <a:noAutofit/>
          </a:bodyPr>
          <a:lstStyle>
            <a:lvl1pPr>
              <a:defRPr lang="en-US" sz="1500" smtClean="0">
                <a:solidFill>
                  <a:schemeClr val="tx2"/>
                </a:solidFill>
                <a:latin typeface="Arial" charset="0"/>
                <a:ea typeface="Arial" charset="0"/>
                <a:cs typeface="Arial" charset="0"/>
              </a:defRPr>
            </a:lvl1pPr>
            <a:lvl2pPr>
              <a:defRPr lang="en-US" sz="1500" i="1" smtClean="0">
                <a:solidFill>
                  <a:schemeClr val="tx1"/>
                </a:solidFill>
                <a:latin typeface="Arial" charset="0"/>
                <a:ea typeface="Arial" charset="0"/>
                <a:cs typeface="Arial" charset="0"/>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nSpc>
                <a:spcPct val="140000"/>
              </a:lnSpc>
              <a:tabLst>
                <a:tab pos="296466" algn="l"/>
              </a:tabLst>
            </a:pPr>
            <a:endParaRPr lang="en-CA"/>
          </a:p>
        </p:txBody>
      </p:sp>
      <p:sp>
        <p:nvSpPr>
          <p:cNvPr id="13" name="Content Placeholder 6">
            <a:extLst>
              <a:ext uri="{FF2B5EF4-FFF2-40B4-BE49-F238E27FC236}">
                <a16:creationId xmlns:a16="http://schemas.microsoft.com/office/drawing/2014/main" id="{F53E7DB5-5728-48A5-A0D7-B65B252BCF5A}"/>
              </a:ext>
            </a:extLst>
          </p:cNvPr>
          <p:cNvSpPr>
            <a:spLocks noGrp="1"/>
          </p:cNvSpPr>
          <p:nvPr>
            <p:ph sz="quarter" idx="15"/>
          </p:nvPr>
        </p:nvSpPr>
        <p:spPr>
          <a:xfrm>
            <a:off x="1371603" y="5864224"/>
            <a:ext cx="7018735" cy="461962"/>
          </a:xfrm>
          <a:noFill/>
        </p:spPr>
        <p:txBody>
          <a:bodyPr wrap="square" lIns="0" tIns="0" rIns="0" bIns="0" rtlCol="0" anchor="t" anchorCtr="0">
            <a:noAutofit/>
          </a:bodyPr>
          <a:lstStyle>
            <a:lvl1pPr>
              <a:defRPr lang="en-US" sz="1500" smtClean="0">
                <a:solidFill>
                  <a:schemeClr val="tx2"/>
                </a:solidFill>
                <a:latin typeface="Arial" charset="0"/>
                <a:ea typeface="Arial" charset="0"/>
                <a:cs typeface="Arial" charset="0"/>
              </a:defRPr>
            </a:lvl1pPr>
            <a:lvl2pPr>
              <a:defRPr lang="en-US" sz="1500" i="1" smtClean="0">
                <a:solidFill>
                  <a:schemeClr val="tx1"/>
                </a:solidFill>
                <a:latin typeface="Arial" charset="0"/>
                <a:ea typeface="Arial" charset="0"/>
                <a:cs typeface="Arial" charset="0"/>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nSpc>
                <a:spcPct val="140000"/>
              </a:lnSpc>
              <a:tabLst>
                <a:tab pos="296466" algn="l"/>
              </a:tabLst>
            </a:pPr>
            <a:endParaRPr lang="en-CA"/>
          </a:p>
        </p:txBody>
      </p:sp>
      <p:sp>
        <p:nvSpPr>
          <p:cNvPr id="14" name="Slide Number Placeholder 1">
            <a:extLst>
              <a:ext uri="{FF2B5EF4-FFF2-40B4-BE49-F238E27FC236}">
                <a16:creationId xmlns:a16="http://schemas.microsoft.com/office/drawing/2014/main" id="{AC302734-B1AC-4888-9409-A6B7CC6BFC98}"/>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50674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59E2BCB5-7DDA-4B35-A62F-2D30CC75E450}"/>
              </a:ext>
            </a:extLst>
          </p:cNvPr>
          <p:cNvSpPr>
            <a:spLocks noGrp="1"/>
          </p:cNvSpPr>
          <p:nvPr>
            <p:ph type="title"/>
          </p:nvPr>
        </p:nvSpPr>
        <p:spPr>
          <a:xfrm>
            <a:off x="1371601" y="0"/>
            <a:ext cx="7200470" cy="1137300"/>
          </a:xfrm>
        </p:spPr>
        <p:txBody>
          <a:bodyPr/>
          <a:lstStyle/>
          <a:p>
            <a:endParaRPr lang="en-US"/>
          </a:p>
        </p:txBody>
      </p:sp>
      <p:sp>
        <p:nvSpPr>
          <p:cNvPr id="7" name="Oval 6">
            <a:extLst>
              <a:ext uri="{FF2B5EF4-FFF2-40B4-BE49-F238E27FC236}">
                <a16:creationId xmlns:a16="http://schemas.microsoft.com/office/drawing/2014/main" id="{1BB0468F-8A88-497C-991A-573123AD5D74}"/>
              </a:ext>
            </a:extLst>
          </p:cNvPr>
          <p:cNvSpPr/>
          <p:nvPr/>
        </p:nvSpPr>
        <p:spPr>
          <a:xfrm>
            <a:off x="1799938" y="1983480"/>
            <a:ext cx="2772062" cy="369608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lnSpc>
                <a:spcPct val="150000"/>
              </a:lnSpc>
              <a:spcAft>
                <a:spcPts val="2250"/>
              </a:spcAft>
            </a:pPr>
            <a:endParaRPr lang="en-US" sz="900" b="1">
              <a:latin typeface="Georgia" panose="02040502050405020303" pitchFamily="18" charset="0"/>
            </a:endParaRPr>
          </a:p>
        </p:txBody>
      </p:sp>
      <p:pic>
        <p:nvPicPr>
          <p:cNvPr id="14" name="Picture 13">
            <a:extLst>
              <a:ext uri="{FF2B5EF4-FFF2-40B4-BE49-F238E27FC236}">
                <a16:creationId xmlns:a16="http://schemas.microsoft.com/office/drawing/2014/main" id="{B8DE015D-8AC3-4663-95B4-B374278EED7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b="19993"/>
          <a:stretch>
            <a:fillRect/>
          </a:stretch>
        </p:blipFill>
        <p:spPr>
          <a:xfrm>
            <a:off x="5077069" y="3429007"/>
            <a:ext cx="3445502" cy="3442695"/>
          </a:xfrm>
          <a:custGeom>
            <a:avLst/>
            <a:gdLst>
              <a:gd name="connsiteX0" fmla="*/ 0 w 5470503"/>
              <a:gd name="connsiteY0" fmla="*/ 0 h 4099536"/>
              <a:gd name="connsiteX1" fmla="*/ 5470503 w 5470503"/>
              <a:gd name="connsiteY1" fmla="*/ 0 h 4099536"/>
              <a:gd name="connsiteX2" fmla="*/ 5470503 w 5470503"/>
              <a:gd name="connsiteY2" fmla="*/ 4099536 h 4099536"/>
              <a:gd name="connsiteX3" fmla="*/ 0 w 5470503"/>
              <a:gd name="connsiteY3" fmla="*/ 4099536 h 4099536"/>
            </a:gdLst>
            <a:ahLst/>
            <a:cxnLst>
              <a:cxn ang="0">
                <a:pos x="connsiteX0" y="connsiteY0"/>
              </a:cxn>
              <a:cxn ang="0">
                <a:pos x="connsiteX1" y="connsiteY1"/>
              </a:cxn>
              <a:cxn ang="0">
                <a:pos x="connsiteX2" y="connsiteY2"/>
              </a:cxn>
              <a:cxn ang="0">
                <a:pos x="connsiteX3" y="connsiteY3"/>
              </a:cxn>
            </a:cxnLst>
            <a:rect l="l" t="t" r="r" b="b"/>
            <a:pathLst>
              <a:path w="5470503" h="4099536">
                <a:moveTo>
                  <a:pt x="0" y="0"/>
                </a:moveTo>
                <a:lnTo>
                  <a:pt x="5470503" y="0"/>
                </a:lnTo>
                <a:lnTo>
                  <a:pt x="5470503" y="4099536"/>
                </a:lnTo>
                <a:lnTo>
                  <a:pt x="0" y="4099536"/>
                </a:lnTo>
                <a:close/>
              </a:path>
            </a:pathLst>
          </a:custGeom>
        </p:spPr>
      </p:pic>
      <p:sp>
        <p:nvSpPr>
          <p:cNvPr id="15" name="Content Placeholder 14">
            <a:extLst>
              <a:ext uri="{FF2B5EF4-FFF2-40B4-BE49-F238E27FC236}">
                <a16:creationId xmlns:a16="http://schemas.microsoft.com/office/drawing/2014/main" id="{406C1B6D-CF43-44A9-9653-F03D21918FB2}"/>
              </a:ext>
            </a:extLst>
          </p:cNvPr>
          <p:cNvSpPr>
            <a:spLocks noGrp="1"/>
          </p:cNvSpPr>
          <p:nvPr>
            <p:ph sz="quarter" idx="10"/>
          </p:nvPr>
        </p:nvSpPr>
        <p:spPr>
          <a:xfrm>
            <a:off x="1708780" y="2319777"/>
            <a:ext cx="2971800" cy="2843658"/>
          </a:xfrm>
          <a:noFill/>
        </p:spPr>
        <p:txBody>
          <a:bodyPr wrap="square" lIns="0" tIns="0" rIns="0" bIns="0" rtlCol="0">
            <a:noAutofit/>
          </a:bodyPr>
          <a:lstStyle>
            <a:lvl1pPr>
              <a:defRPr lang="en-US" sz="1125" i="1" smtClean="0">
                <a:solidFill>
                  <a:srgbClr val="DAE5EF"/>
                </a:solidFill>
                <a:latin typeface="Georgia" panose="02040502050405020303" pitchFamily="18" charset="0"/>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17" name="Content Placeholder 16">
            <a:extLst>
              <a:ext uri="{FF2B5EF4-FFF2-40B4-BE49-F238E27FC236}">
                <a16:creationId xmlns:a16="http://schemas.microsoft.com/office/drawing/2014/main" id="{475BBEA2-1EB4-4EBE-9826-9FDB97B63F3C}"/>
              </a:ext>
            </a:extLst>
          </p:cNvPr>
          <p:cNvSpPr>
            <a:spLocks noGrp="1"/>
          </p:cNvSpPr>
          <p:nvPr>
            <p:ph sz="quarter" idx="11"/>
          </p:nvPr>
        </p:nvSpPr>
        <p:spPr>
          <a:xfrm>
            <a:off x="5455444" y="1879600"/>
            <a:ext cx="2667000" cy="1549400"/>
          </a:xfrm>
          <a:noFill/>
        </p:spPr>
        <p:txBody>
          <a:bodyPr wrap="square" lIns="0" tIns="0" rIns="0" bIns="0" rtlCol="0">
            <a:noAutofit/>
          </a:bodyPr>
          <a:lstStyle>
            <a:lvl1pPr>
              <a:defRPr lang="en-US" sz="1050" smtClean="0"/>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nSpc>
                <a:spcPct val="120000"/>
              </a:lnSpc>
            </a:pPr>
            <a:endParaRPr lang="en-CA"/>
          </a:p>
        </p:txBody>
      </p:sp>
      <p:sp>
        <p:nvSpPr>
          <p:cNvPr id="8" name="Slide Number Placeholder 1">
            <a:extLst>
              <a:ext uri="{FF2B5EF4-FFF2-40B4-BE49-F238E27FC236}">
                <a16:creationId xmlns:a16="http://schemas.microsoft.com/office/drawing/2014/main" id="{0809547D-FC26-44C1-BCBF-304F115BCF36}"/>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8949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43EC5F-3907-497B-89F5-E6883AE8CD62}"/>
              </a:ext>
            </a:extLst>
          </p:cNvPr>
          <p:cNvSpPr/>
          <p:nvPr userDrawn="1"/>
        </p:nvSpPr>
        <p:spPr>
          <a:xfrm>
            <a:off x="3196685" y="2260973"/>
            <a:ext cx="1601883" cy="631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E08CC340-A5DA-4B67-9135-7952441EBA13}"/>
              </a:ext>
            </a:extLst>
          </p:cNvPr>
          <p:cNvSpPr/>
          <p:nvPr userDrawn="1"/>
        </p:nvSpPr>
        <p:spPr>
          <a:xfrm>
            <a:off x="5069396" y="2260973"/>
            <a:ext cx="1601883" cy="631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600CE34C-1F80-42A6-AE59-FED08507B2E8}"/>
              </a:ext>
            </a:extLst>
          </p:cNvPr>
          <p:cNvSpPr/>
          <p:nvPr userDrawn="1"/>
        </p:nvSpPr>
        <p:spPr>
          <a:xfrm>
            <a:off x="6905800" y="2260973"/>
            <a:ext cx="1601883" cy="631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355DA53D-556A-446A-9F98-50AA73DB5226}"/>
              </a:ext>
            </a:extLst>
          </p:cNvPr>
          <p:cNvSpPr/>
          <p:nvPr userDrawn="1"/>
        </p:nvSpPr>
        <p:spPr>
          <a:xfrm>
            <a:off x="1323977" y="2260973"/>
            <a:ext cx="1601883" cy="631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5">
            <a:extLst>
              <a:ext uri="{FF2B5EF4-FFF2-40B4-BE49-F238E27FC236}">
                <a16:creationId xmlns:a16="http://schemas.microsoft.com/office/drawing/2014/main" id="{521827C6-0245-472B-B239-EBD9C11471E2}"/>
              </a:ext>
            </a:extLst>
          </p:cNvPr>
          <p:cNvSpPr>
            <a:spLocks noGrp="1"/>
          </p:cNvSpPr>
          <p:nvPr>
            <p:ph type="title"/>
          </p:nvPr>
        </p:nvSpPr>
        <p:spPr>
          <a:xfrm>
            <a:off x="1371601" y="0"/>
            <a:ext cx="7200470" cy="1137300"/>
          </a:xfrm>
        </p:spPr>
        <p:txBody>
          <a:bodyPr>
            <a:normAutofit/>
          </a:bodyPr>
          <a:lstStyle/>
          <a:p>
            <a:endParaRPr lang="en-US" i="1"/>
          </a:p>
        </p:txBody>
      </p:sp>
      <p:cxnSp>
        <p:nvCxnSpPr>
          <p:cNvPr id="18" name="Straight Connector 17">
            <a:extLst>
              <a:ext uri="{FF2B5EF4-FFF2-40B4-BE49-F238E27FC236}">
                <a16:creationId xmlns:a16="http://schemas.microsoft.com/office/drawing/2014/main" id="{54E21687-4FC9-4690-8283-7F5601443997}"/>
              </a:ext>
            </a:extLst>
          </p:cNvPr>
          <p:cNvCxnSpPr>
            <a:cxnSpLocks/>
          </p:cNvCxnSpPr>
          <p:nvPr userDrawn="1"/>
        </p:nvCxnSpPr>
        <p:spPr>
          <a:xfrm>
            <a:off x="1564786" y="5306980"/>
            <a:ext cx="11487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BC39C1-F991-4DD3-950A-4D70C0407510}"/>
              </a:ext>
            </a:extLst>
          </p:cNvPr>
          <p:cNvCxnSpPr>
            <a:cxnSpLocks/>
          </p:cNvCxnSpPr>
          <p:nvPr userDrawn="1"/>
        </p:nvCxnSpPr>
        <p:spPr>
          <a:xfrm>
            <a:off x="3423256" y="5306980"/>
            <a:ext cx="11487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3D68A5-FECD-42B5-BFA0-FB962036E0B7}"/>
              </a:ext>
            </a:extLst>
          </p:cNvPr>
          <p:cNvCxnSpPr>
            <a:cxnSpLocks/>
          </p:cNvCxnSpPr>
          <p:nvPr userDrawn="1"/>
        </p:nvCxnSpPr>
        <p:spPr>
          <a:xfrm>
            <a:off x="7132371" y="5306980"/>
            <a:ext cx="1148747" cy="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8E9B9A2-1BC6-4E15-9FE8-73BA3D6FC4E6}"/>
              </a:ext>
            </a:extLst>
          </p:cNvPr>
          <p:cNvPicPr>
            <a:picLocks noChangeAspect="1"/>
          </p:cNvPicPr>
          <p:nvPr userDrawn="1"/>
        </p:nvPicPr>
        <p:blipFill>
          <a:blip r:embed="rId2"/>
          <a:stretch>
            <a:fillRect/>
          </a:stretch>
        </p:blipFill>
        <p:spPr>
          <a:xfrm>
            <a:off x="1680883" y="3253155"/>
            <a:ext cx="888452" cy="1184603"/>
          </a:xfrm>
          <a:prstGeom prst="rect">
            <a:avLst/>
          </a:prstGeom>
        </p:spPr>
      </p:pic>
      <p:pic>
        <p:nvPicPr>
          <p:cNvPr id="23" name="Picture 22">
            <a:extLst>
              <a:ext uri="{FF2B5EF4-FFF2-40B4-BE49-F238E27FC236}">
                <a16:creationId xmlns:a16="http://schemas.microsoft.com/office/drawing/2014/main" id="{3EC06BFF-BFBF-477C-93C6-667D3A7B270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1105" t="7357" b="29894"/>
          <a:stretch/>
        </p:blipFill>
        <p:spPr>
          <a:xfrm>
            <a:off x="3437076" y="3253156"/>
            <a:ext cx="1121104" cy="1202587"/>
          </a:xfrm>
          <a:prstGeom prst="rect">
            <a:avLst/>
          </a:prstGeom>
        </p:spPr>
      </p:pic>
      <p:pic>
        <p:nvPicPr>
          <p:cNvPr id="24" name="Picture 23">
            <a:extLst>
              <a:ext uri="{FF2B5EF4-FFF2-40B4-BE49-F238E27FC236}">
                <a16:creationId xmlns:a16="http://schemas.microsoft.com/office/drawing/2014/main" id="{0AAB3150-139A-4CD9-A416-FB918E759F5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6134" r="8153"/>
          <a:stretch/>
        </p:blipFill>
        <p:spPr>
          <a:xfrm>
            <a:off x="5413606" y="3253152"/>
            <a:ext cx="913466" cy="1186210"/>
          </a:xfrm>
          <a:prstGeom prst="rect">
            <a:avLst/>
          </a:prstGeom>
        </p:spPr>
      </p:pic>
      <p:pic>
        <p:nvPicPr>
          <p:cNvPr id="25" name="Picture 24">
            <a:extLst>
              <a:ext uri="{FF2B5EF4-FFF2-40B4-BE49-F238E27FC236}">
                <a16:creationId xmlns:a16="http://schemas.microsoft.com/office/drawing/2014/main" id="{1B5AAFBD-3E8D-40C4-97D6-04D1A0396BCD}"/>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9103" t="9388" r="16669" b="13239"/>
          <a:stretch/>
        </p:blipFill>
        <p:spPr>
          <a:xfrm>
            <a:off x="7268915" y="3253152"/>
            <a:ext cx="890993" cy="1186210"/>
          </a:xfrm>
          <a:prstGeom prst="ellipse">
            <a:avLst/>
          </a:prstGeom>
        </p:spPr>
      </p:pic>
      <p:sp>
        <p:nvSpPr>
          <p:cNvPr id="27" name="Content Placeholder 26">
            <a:extLst>
              <a:ext uri="{FF2B5EF4-FFF2-40B4-BE49-F238E27FC236}">
                <a16:creationId xmlns:a16="http://schemas.microsoft.com/office/drawing/2014/main" id="{A11CDD30-B87E-4AB0-937D-DDFF0AB3B388}"/>
              </a:ext>
            </a:extLst>
          </p:cNvPr>
          <p:cNvSpPr>
            <a:spLocks noGrp="1"/>
          </p:cNvSpPr>
          <p:nvPr>
            <p:ph sz="quarter" idx="10"/>
          </p:nvPr>
        </p:nvSpPr>
        <p:spPr>
          <a:xfrm>
            <a:off x="1371600" y="1646239"/>
            <a:ext cx="2857500" cy="276225"/>
          </a:xfrm>
          <a:noFill/>
        </p:spPr>
        <p:txBody>
          <a:bodyPr wrap="square" lIns="0" tIns="0" rIns="0" bIns="0" rtlCol="0">
            <a:noAutofit/>
          </a:bodyPr>
          <a:lstStyle>
            <a:lvl1pPr>
              <a:defRPr lang="en-US" sz="1500" smtClean="0">
                <a:solidFill>
                  <a:schemeClr val="tx2"/>
                </a:solidFill>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nSpc>
                <a:spcPct val="90000"/>
              </a:lnSpc>
              <a:spcBef>
                <a:spcPts val="750"/>
              </a:spcBef>
            </a:pPr>
            <a:endParaRPr lang="en-CA"/>
          </a:p>
        </p:txBody>
      </p:sp>
      <p:sp>
        <p:nvSpPr>
          <p:cNvPr id="29" name="Content Placeholder 28">
            <a:extLst>
              <a:ext uri="{FF2B5EF4-FFF2-40B4-BE49-F238E27FC236}">
                <a16:creationId xmlns:a16="http://schemas.microsoft.com/office/drawing/2014/main" id="{B7D21462-AE86-474D-9AD0-19D1291D244B}"/>
              </a:ext>
            </a:extLst>
          </p:cNvPr>
          <p:cNvSpPr>
            <a:spLocks noGrp="1"/>
          </p:cNvSpPr>
          <p:nvPr>
            <p:ph sz="quarter" idx="11"/>
          </p:nvPr>
        </p:nvSpPr>
        <p:spPr>
          <a:xfrm>
            <a:off x="1321594" y="2324100"/>
            <a:ext cx="1603772" cy="476250"/>
          </a:xfrm>
          <a:noFill/>
          <a:effectLst/>
        </p:spPr>
        <p:txBody>
          <a:bodyPr wrap="square" lIns="0" tIns="0" rIns="0" bIns="0" rtlCol="0">
            <a:noAutofit/>
          </a:bodyPr>
          <a:lstStyle>
            <a:lvl1pPr>
              <a:defRPr lang="en-US" sz="1125" smtClean="0">
                <a:solidFill>
                  <a:schemeClr val="bg1"/>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1050"/>
              </a:spcAft>
            </a:pPr>
            <a:endParaRPr lang="en-CA"/>
          </a:p>
        </p:txBody>
      </p:sp>
      <p:sp>
        <p:nvSpPr>
          <p:cNvPr id="31" name="Content Placeholder 30">
            <a:extLst>
              <a:ext uri="{FF2B5EF4-FFF2-40B4-BE49-F238E27FC236}">
                <a16:creationId xmlns:a16="http://schemas.microsoft.com/office/drawing/2014/main" id="{B7F04183-8275-4E10-9064-2A4506E163E0}"/>
              </a:ext>
            </a:extLst>
          </p:cNvPr>
          <p:cNvSpPr>
            <a:spLocks noGrp="1"/>
          </p:cNvSpPr>
          <p:nvPr>
            <p:ph sz="quarter" idx="12"/>
          </p:nvPr>
        </p:nvSpPr>
        <p:spPr>
          <a:xfrm>
            <a:off x="1771255" y="2920811"/>
            <a:ext cx="735806" cy="152349"/>
          </a:xfrm>
          <a:noFill/>
          <a:effectLst/>
        </p:spPr>
        <p:txBody>
          <a:bodyPr wrap="square" lIns="0" tIns="0" rIns="0" bIns="0" rtlCol="0">
            <a:spAutoFit/>
          </a:bodyPr>
          <a:lstStyle>
            <a:lvl1pPr>
              <a:defRPr lang="en-US" sz="900" smtClean="0">
                <a:solidFill>
                  <a:schemeClr val="bg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450"/>
              </a:spcAft>
            </a:pPr>
            <a:endParaRPr lang="en-CA"/>
          </a:p>
        </p:txBody>
      </p:sp>
      <p:sp>
        <p:nvSpPr>
          <p:cNvPr id="33" name="Content Placeholder 32">
            <a:extLst>
              <a:ext uri="{FF2B5EF4-FFF2-40B4-BE49-F238E27FC236}">
                <a16:creationId xmlns:a16="http://schemas.microsoft.com/office/drawing/2014/main" id="{CBF5488C-D5FA-4562-8340-1361EAD8FFB4}"/>
              </a:ext>
            </a:extLst>
          </p:cNvPr>
          <p:cNvSpPr>
            <a:spLocks noGrp="1"/>
          </p:cNvSpPr>
          <p:nvPr>
            <p:ph sz="quarter" idx="13"/>
          </p:nvPr>
        </p:nvSpPr>
        <p:spPr>
          <a:xfrm>
            <a:off x="1321594" y="4583113"/>
            <a:ext cx="1603772" cy="278442"/>
          </a:xfrm>
        </p:spPr>
        <p:txBody>
          <a:bodyPr/>
          <a:lstStyle>
            <a:lvl1pPr algn="ctr">
              <a:defRPr/>
            </a:lvl1pPr>
          </a:lstStyle>
          <a:p>
            <a:pPr lvl="0"/>
            <a:endParaRPr lang="en-CA"/>
          </a:p>
        </p:txBody>
      </p:sp>
      <p:sp>
        <p:nvSpPr>
          <p:cNvPr id="34" name="Content Placeholder 32">
            <a:extLst>
              <a:ext uri="{FF2B5EF4-FFF2-40B4-BE49-F238E27FC236}">
                <a16:creationId xmlns:a16="http://schemas.microsoft.com/office/drawing/2014/main" id="{86253CC5-9A44-4857-A087-F9FFD8445CEC}"/>
              </a:ext>
            </a:extLst>
          </p:cNvPr>
          <p:cNvSpPr>
            <a:spLocks noGrp="1"/>
          </p:cNvSpPr>
          <p:nvPr>
            <p:ph sz="quarter" idx="14"/>
          </p:nvPr>
        </p:nvSpPr>
        <p:spPr>
          <a:xfrm>
            <a:off x="1323976" y="4892034"/>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35" name="Content Placeholder 32">
            <a:extLst>
              <a:ext uri="{FF2B5EF4-FFF2-40B4-BE49-F238E27FC236}">
                <a16:creationId xmlns:a16="http://schemas.microsoft.com/office/drawing/2014/main" id="{A2AA6FE8-C773-480F-BF4B-4B5CB175089D}"/>
              </a:ext>
            </a:extLst>
          </p:cNvPr>
          <p:cNvSpPr>
            <a:spLocks noGrp="1"/>
          </p:cNvSpPr>
          <p:nvPr>
            <p:ph sz="quarter" idx="15"/>
          </p:nvPr>
        </p:nvSpPr>
        <p:spPr>
          <a:xfrm>
            <a:off x="1317184" y="5347208"/>
            <a:ext cx="1603772" cy="278442"/>
          </a:xfrm>
        </p:spPr>
        <p:txBody>
          <a:bodyPr/>
          <a:lstStyle>
            <a:lvl1pPr algn="ctr">
              <a:defRPr/>
            </a:lvl1pPr>
          </a:lstStyle>
          <a:p>
            <a:pPr lvl="0"/>
            <a:endParaRPr lang="en-CA"/>
          </a:p>
        </p:txBody>
      </p:sp>
      <p:sp>
        <p:nvSpPr>
          <p:cNvPr id="36" name="Content Placeholder 32">
            <a:extLst>
              <a:ext uri="{FF2B5EF4-FFF2-40B4-BE49-F238E27FC236}">
                <a16:creationId xmlns:a16="http://schemas.microsoft.com/office/drawing/2014/main" id="{C1876D23-9029-41EC-A62E-51A200D9A73B}"/>
              </a:ext>
            </a:extLst>
          </p:cNvPr>
          <p:cNvSpPr>
            <a:spLocks noGrp="1"/>
          </p:cNvSpPr>
          <p:nvPr>
            <p:ph sz="quarter" idx="16"/>
          </p:nvPr>
        </p:nvSpPr>
        <p:spPr>
          <a:xfrm>
            <a:off x="1319566" y="5656129"/>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38" name="Content Placeholder 37">
            <a:extLst>
              <a:ext uri="{FF2B5EF4-FFF2-40B4-BE49-F238E27FC236}">
                <a16:creationId xmlns:a16="http://schemas.microsoft.com/office/drawing/2014/main" id="{B68369C7-7905-4BD6-8266-68ED71F9E48A}"/>
              </a:ext>
            </a:extLst>
          </p:cNvPr>
          <p:cNvSpPr>
            <a:spLocks noGrp="1"/>
          </p:cNvSpPr>
          <p:nvPr>
            <p:ph sz="quarter" idx="17"/>
          </p:nvPr>
        </p:nvSpPr>
        <p:spPr>
          <a:xfrm>
            <a:off x="1485903" y="6111875"/>
            <a:ext cx="1291829" cy="390006"/>
          </a:xfrm>
          <a:noFill/>
        </p:spPr>
        <p:txBody>
          <a:bodyPr wrap="square" lIns="0" tIns="0" rIns="0" bIns="0" rtlCol="0">
            <a:noAutofit/>
          </a:bodyPr>
          <a:lstStyle>
            <a:lvl1pPr>
              <a:defRPr lang="en-US" sz="900" i="1" smtClean="0">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marL="47625" lvl="0" indent="-40481"/>
            <a:endParaRPr lang="en-CA"/>
          </a:p>
        </p:txBody>
      </p:sp>
      <p:sp>
        <p:nvSpPr>
          <p:cNvPr id="39" name="Content Placeholder 28">
            <a:extLst>
              <a:ext uri="{FF2B5EF4-FFF2-40B4-BE49-F238E27FC236}">
                <a16:creationId xmlns:a16="http://schemas.microsoft.com/office/drawing/2014/main" id="{B0DAE176-575E-4A0F-B311-0705450016F3}"/>
              </a:ext>
            </a:extLst>
          </p:cNvPr>
          <p:cNvSpPr>
            <a:spLocks noGrp="1"/>
          </p:cNvSpPr>
          <p:nvPr>
            <p:ph sz="quarter" idx="18"/>
          </p:nvPr>
        </p:nvSpPr>
        <p:spPr>
          <a:xfrm>
            <a:off x="3196195" y="2324100"/>
            <a:ext cx="1603772" cy="476250"/>
          </a:xfrm>
          <a:noFill/>
          <a:effectLst/>
        </p:spPr>
        <p:txBody>
          <a:bodyPr wrap="square" lIns="0" tIns="0" rIns="0" bIns="0" rtlCol="0">
            <a:noAutofit/>
          </a:bodyPr>
          <a:lstStyle>
            <a:lvl1pPr>
              <a:defRPr lang="en-US" sz="1125" smtClean="0">
                <a:solidFill>
                  <a:schemeClr val="bg1"/>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1050"/>
              </a:spcAft>
            </a:pPr>
            <a:endParaRPr lang="en-CA"/>
          </a:p>
        </p:txBody>
      </p:sp>
      <p:sp>
        <p:nvSpPr>
          <p:cNvPr id="40" name="Content Placeholder 30">
            <a:extLst>
              <a:ext uri="{FF2B5EF4-FFF2-40B4-BE49-F238E27FC236}">
                <a16:creationId xmlns:a16="http://schemas.microsoft.com/office/drawing/2014/main" id="{DC8D003E-7F93-48D9-9893-FD6743C1E0E6}"/>
              </a:ext>
            </a:extLst>
          </p:cNvPr>
          <p:cNvSpPr>
            <a:spLocks noGrp="1"/>
          </p:cNvSpPr>
          <p:nvPr>
            <p:ph sz="quarter" idx="19"/>
          </p:nvPr>
        </p:nvSpPr>
        <p:spPr>
          <a:xfrm>
            <a:off x="3645853" y="2920811"/>
            <a:ext cx="735806" cy="152349"/>
          </a:xfrm>
          <a:noFill/>
          <a:effectLst/>
        </p:spPr>
        <p:txBody>
          <a:bodyPr wrap="square" lIns="0" tIns="0" rIns="0" bIns="0" rtlCol="0">
            <a:spAutoFit/>
          </a:bodyPr>
          <a:lstStyle>
            <a:lvl1pPr>
              <a:defRPr lang="en-US" sz="900" smtClean="0">
                <a:solidFill>
                  <a:schemeClr val="bg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450"/>
              </a:spcAft>
            </a:pPr>
            <a:endParaRPr lang="en-CA"/>
          </a:p>
        </p:txBody>
      </p:sp>
      <p:sp>
        <p:nvSpPr>
          <p:cNvPr id="41" name="Content Placeholder 32">
            <a:extLst>
              <a:ext uri="{FF2B5EF4-FFF2-40B4-BE49-F238E27FC236}">
                <a16:creationId xmlns:a16="http://schemas.microsoft.com/office/drawing/2014/main" id="{782E4A83-4FB6-4ABE-8768-BFD412FF4DE0}"/>
              </a:ext>
            </a:extLst>
          </p:cNvPr>
          <p:cNvSpPr>
            <a:spLocks noGrp="1"/>
          </p:cNvSpPr>
          <p:nvPr>
            <p:ph sz="quarter" idx="20"/>
          </p:nvPr>
        </p:nvSpPr>
        <p:spPr>
          <a:xfrm>
            <a:off x="3196195" y="4583113"/>
            <a:ext cx="1603772" cy="278442"/>
          </a:xfrm>
        </p:spPr>
        <p:txBody>
          <a:bodyPr/>
          <a:lstStyle>
            <a:lvl1pPr algn="ctr">
              <a:defRPr/>
            </a:lvl1pPr>
          </a:lstStyle>
          <a:p>
            <a:pPr lvl="0"/>
            <a:endParaRPr lang="en-CA"/>
          </a:p>
        </p:txBody>
      </p:sp>
      <p:sp>
        <p:nvSpPr>
          <p:cNvPr id="42" name="Content Placeholder 32">
            <a:extLst>
              <a:ext uri="{FF2B5EF4-FFF2-40B4-BE49-F238E27FC236}">
                <a16:creationId xmlns:a16="http://schemas.microsoft.com/office/drawing/2014/main" id="{962FE601-22F7-41AB-BEF5-F6931EFD023D}"/>
              </a:ext>
            </a:extLst>
          </p:cNvPr>
          <p:cNvSpPr>
            <a:spLocks noGrp="1"/>
          </p:cNvSpPr>
          <p:nvPr>
            <p:ph sz="quarter" idx="21"/>
          </p:nvPr>
        </p:nvSpPr>
        <p:spPr>
          <a:xfrm>
            <a:off x="3198577" y="4892034"/>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43" name="Content Placeholder 32">
            <a:extLst>
              <a:ext uri="{FF2B5EF4-FFF2-40B4-BE49-F238E27FC236}">
                <a16:creationId xmlns:a16="http://schemas.microsoft.com/office/drawing/2014/main" id="{84FC76CF-437C-4F75-8126-0179D26A2A3E}"/>
              </a:ext>
            </a:extLst>
          </p:cNvPr>
          <p:cNvSpPr>
            <a:spLocks noGrp="1"/>
          </p:cNvSpPr>
          <p:nvPr>
            <p:ph sz="quarter" idx="22"/>
          </p:nvPr>
        </p:nvSpPr>
        <p:spPr>
          <a:xfrm>
            <a:off x="3191785" y="5347208"/>
            <a:ext cx="1603772" cy="278442"/>
          </a:xfrm>
        </p:spPr>
        <p:txBody>
          <a:bodyPr/>
          <a:lstStyle>
            <a:lvl1pPr algn="ctr">
              <a:defRPr/>
            </a:lvl1pPr>
          </a:lstStyle>
          <a:p>
            <a:pPr lvl="0"/>
            <a:endParaRPr lang="en-CA"/>
          </a:p>
        </p:txBody>
      </p:sp>
      <p:sp>
        <p:nvSpPr>
          <p:cNvPr id="44" name="Content Placeholder 32">
            <a:extLst>
              <a:ext uri="{FF2B5EF4-FFF2-40B4-BE49-F238E27FC236}">
                <a16:creationId xmlns:a16="http://schemas.microsoft.com/office/drawing/2014/main" id="{2B72D641-1DB0-465B-A082-17043F544754}"/>
              </a:ext>
            </a:extLst>
          </p:cNvPr>
          <p:cNvSpPr>
            <a:spLocks noGrp="1"/>
          </p:cNvSpPr>
          <p:nvPr>
            <p:ph sz="quarter" idx="23"/>
          </p:nvPr>
        </p:nvSpPr>
        <p:spPr>
          <a:xfrm>
            <a:off x="3194166" y="5656129"/>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45" name="Content Placeholder 28">
            <a:extLst>
              <a:ext uri="{FF2B5EF4-FFF2-40B4-BE49-F238E27FC236}">
                <a16:creationId xmlns:a16="http://schemas.microsoft.com/office/drawing/2014/main" id="{DAE6F958-122A-408B-8919-B8A23C67D1D9}"/>
              </a:ext>
            </a:extLst>
          </p:cNvPr>
          <p:cNvSpPr>
            <a:spLocks noGrp="1"/>
          </p:cNvSpPr>
          <p:nvPr>
            <p:ph sz="quarter" idx="24"/>
          </p:nvPr>
        </p:nvSpPr>
        <p:spPr>
          <a:xfrm>
            <a:off x="5070793" y="2331720"/>
            <a:ext cx="1603772" cy="476250"/>
          </a:xfrm>
          <a:noFill/>
          <a:effectLst/>
        </p:spPr>
        <p:txBody>
          <a:bodyPr wrap="square" lIns="0" tIns="0" rIns="0" bIns="0" rtlCol="0">
            <a:noAutofit/>
          </a:bodyPr>
          <a:lstStyle>
            <a:lvl1pPr>
              <a:defRPr lang="en-US" sz="1125" smtClean="0">
                <a:solidFill>
                  <a:schemeClr val="bg1"/>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1050"/>
              </a:spcAft>
            </a:pPr>
            <a:endParaRPr lang="en-CA"/>
          </a:p>
        </p:txBody>
      </p:sp>
      <p:sp>
        <p:nvSpPr>
          <p:cNvPr id="46" name="Content Placeholder 30">
            <a:extLst>
              <a:ext uri="{FF2B5EF4-FFF2-40B4-BE49-F238E27FC236}">
                <a16:creationId xmlns:a16="http://schemas.microsoft.com/office/drawing/2014/main" id="{13266D4B-071F-4D19-88E1-21BAAA652461}"/>
              </a:ext>
            </a:extLst>
          </p:cNvPr>
          <p:cNvSpPr>
            <a:spLocks noGrp="1"/>
          </p:cNvSpPr>
          <p:nvPr>
            <p:ph sz="quarter" idx="25"/>
          </p:nvPr>
        </p:nvSpPr>
        <p:spPr>
          <a:xfrm>
            <a:off x="5520454" y="3017331"/>
            <a:ext cx="735806" cy="152349"/>
          </a:xfrm>
          <a:noFill/>
          <a:effectLst/>
        </p:spPr>
        <p:txBody>
          <a:bodyPr wrap="square" lIns="0" tIns="0" rIns="0" bIns="0" rtlCol="0">
            <a:spAutoFit/>
          </a:bodyPr>
          <a:lstStyle>
            <a:lvl1pPr>
              <a:defRPr lang="en-US" sz="900" smtClean="0">
                <a:solidFill>
                  <a:schemeClr val="bg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450"/>
              </a:spcAft>
            </a:pPr>
            <a:endParaRPr lang="en-CA"/>
          </a:p>
        </p:txBody>
      </p:sp>
      <p:sp>
        <p:nvSpPr>
          <p:cNvPr id="47" name="Content Placeholder 32">
            <a:extLst>
              <a:ext uri="{FF2B5EF4-FFF2-40B4-BE49-F238E27FC236}">
                <a16:creationId xmlns:a16="http://schemas.microsoft.com/office/drawing/2014/main" id="{EC2606C2-129F-4D99-8339-192967412561}"/>
              </a:ext>
            </a:extLst>
          </p:cNvPr>
          <p:cNvSpPr>
            <a:spLocks noGrp="1"/>
          </p:cNvSpPr>
          <p:nvPr>
            <p:ph sz="quarter" idx="26"/>
          </p:nvPr>
        </p:nvSpPr>
        <p:spPr>
          <a:xfrm>
            <a:off x="5070793" y="4590733"/>
            <a:ext cx="1603772" cy="278442"/>
          </a:xfrm>
        </p:spPr>
        <p:txBody>
          <a:bodyPr/>
          <a:lstStyle>
            <a:lvl1pPr algn="ctr">
              <a:defRPr/>
            </a:lvl1pPr>
          </a:lstStyle>
          <a:p>
            <a:pPr lvl="0"/>
            <a:endParaRPr lang="en-CA"/>
          </a:p>
        </p:txBody>
      </p:sp>
      <p:sp>
        <p:nvSpPr>
          <p:cNvPr id="48" name="Content Placeholder 32">
            <a:extLst>
              <a:ext uri="{FF2B5EF4-FFF2-40B4-BE49-F238E27FC236}">
                <a16:creationId xmlns:a16="http://schemas.microsoft.com/office/drawing/2014/main" id="{73803661-FD91-49B8-B0EF-CFCC4506CAAC}"/>
              </a:ext>
            </a:extLst>
          </p:cNvPr>
          <p:cNvSpPr>
            <a:spLocks noGrp="1"/>
          </p:cNvSpPr>
          <p:nvPr>
            <p:ph sz="quarter" idx="27"/>
          </p:nvPr>
        </p:nvSpPr>
        <p:spPr>
          <a:xfrm>
            <a:off x="5073175" y="4899654"/>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49" name="Content Placeholder 32">
            <a:extLst>
              <a:ext uri="{FF2B5EF4-FFF2-40B4-BE49-F238E27FC236}">
                <a16:creationId xmlns:a16="http://schemas.microsoft.com/office/drawing/2014/main" id="{7B9D1AFC-2E8E-4453-BA3E-346DEC24FB54}"/>
              </a:ext>
            </a:extLst>
          </p:cNvPr>
          <p:cNvSpPr>
            <a:spLocks noGrp="1"/>
          </p:cNvSpPr>
          <p:nvPr>
            <p:ph sz="quarter" idx="28"/>
          </p:nvPr>
        </p:nvSpPr>
        <p:spPr>
          <a:xfrm>
            <a:off x="5066383" y="5354828"/>
            <a:ext cx="1603772" cy="278442"/>
          </a:xfrm>
        </p:spPr>
        <p:txBody>
          <a:bodyPr/>
          <a:lstStyle>
            <a:lvl1pPr algn="ctr">
              <a:defRPr/>
            </a:lvl1pPr>
          </a:lstStyle>
          <a:p>
            <a:pPr lvl="0"/>
            <a:endParaRPr lang="en-CA"/>
          </a:p>
        </p:txBody>
      </p:sp>
      <p:sp>
        <p:nvSpPr>
          <p:cNvPr id="50" name="Content Placeholder 28">
            <a:extLst>
              <a:ext uri="{FF2B5EF4-FFF2-40B4-BE49-F238E27FC236}">
                <a16:creationId xmlns:a16="http://schemas.microsoft.com/office/drawing/2014/main" id="{3F3836E7-558B-4EF1-9FCE-A58AF0DC3474}"/>
              </a:ext>
            </a:extLst>
          </p:cNvPr>
          <p:cNvSpPr>
            <a:spLocks noGrp="1"/>
          </p:cNvSpPr>
          <p:nvPr>
            <p:ph sz="quarter" idx="29"/>
          </p:nvPr>
        </p:nvSpPr>
        <p:spPr>
          <a:xfrm>
            <a:off x="6907036" y="2331720"/>
            <a:ext cx="1603772" cy="476250"/>
          </a:xfrm>
          <a:noFill/>
          <a:effectLst/>
        </p:spPr>
        <p:txBody>
          <a:bodyPr wrap="square" lIns="0" tIns="0" rIns="0" bIns="0" rtlCol="0">
            <a:noAutofit/>
          </a:bodyPr>
          <a:lstStyle>
            <a:lvl1pPr>
              <a:defRPr lang="en-US" sz="1125" smtClean="0">
                <a:solidFill>
                  <a:schemeClr val="bg1"/>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1050"/>
              </a:spcAft>
            </a:pPr>
            <a:endParaRPr lang="en-CA"/>
          </a:p>
        </p:txBody>
      </p:sp>
      <p:sp>
        <p:nvSpPr>
          <p:cNvPr id="51" name="Content Placeholder 30">
            <a:extLst>
              <a:ext uri="{FF2B5EF4-FFF2-40B4-BE49-F238E27FC236}">
                <a16:creationId xmlns:a16="http://schemas.microsoft.com/office/drawing/2014/main" id="{A5EDD11E-2E8F-449F-9A92-D41FCDCE232A}"/>
              </a:ext>
            </a:extLst>
          </p:cNvPr>
          <p:cNvSpPr>
            <a:spLocks noGrp="1"/>
          </p:cNvSpPr>
          <p:nvPr>
            <p:ph sz="quarter" idx="30"/>
          </p:nvPr>
        </p:nvSpPr>
        <p:spPr>
          <a:xfrm>
            <a:off x="7356697" y="2928431"/>
            <a:ext cx="735806" cy="152349"/>
          </a:xfrm>
          <a:noFill/>
          <a:effectLst/>
        </p:spPr>
        <p:txBody>
          <a:bodyPr wrap="square" lIns="0" tIns="0" rIns="0" bIns="0" rtlCol="0">
            <a:spAutoFit/>
          </a:bodyPr>
          <a:lstStyle>
            <a:lvl1pPr>
              <a:defRPr lang="en-US" sz="900" smtClean="0">
                <a:solidFill>
                  <a:schemeClr val="bg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450"/>
              </a:spcAft>
            </a:pPr>
            <a:endParaRPr lang="en-CA"/>
          </a:p>
        </p:txBody>
      </p:sp>
      <p:sp>
        <p:nvSpPr>
          <p:cNvPr id="52" name="Content Placeholder 32">
            <a:extLst>
              <a:ext uri="{FF2B5EF4-FFF2-40B4-BE49-F238E27FC236}">
                <a16:creationId xmlns:a16="http://schemas.microsoft.com/office/drawing/2014/main" id="{E075A9BD-39CC-4EF3-8090-2DD47CE0BD1D}"/>
              </a:ext>
            </a:extLst>
          </p:cNvPr>
          <p:cNvSpPr>
            <a:spLocks noGrp="1"/>
          </p:cNvSpPr>
          <p:nvPr>
            <p:ph sz="quarter" idx="31"/>
          </p:nvPr>
        </p:nvSpPr>
        <p:spPr>
          <a:xfrm>
            <a:off x="6907036" y="4590733"/>
            <a:ext cx="1603772" cy="278442"/>
          </a:xfrm>
        </p:spPr>
        <p:txBody>
          <a:bodyPr/>
          <a:lstStyle>
            <a:lvl1pPr algn="ctr">
              <a:defRPr/>
            </a:lvl1pPr>
          </a:lstStyle>
          <a:p>
            <a:pPr lvl="0"/>
            <a:endParaRPr lang="en-CA"/>
          </a:p>
        </p:txBody>
      </p:sp>
      <p:sp>
        <p:nvSpPr>
          <p:cNvPr id="53" name="Content Placeholder 32">
            <a:extLst>
              <a:ext uri="{FF2B5EF4-FFF2-40B4-BE49-F238E27FC236}">
                <a16:creationId xmlns:a16="http://schemas.microsoft.com/office/drawing/2014/main" id="{C8B40961-A92B-4A67-987C-F5AC4B397231}"/>
              </a:ext>
            </a:extLst>
          </p:cNvPr>
          <p:cNvSpPr>
            <a:spLocks noGrp="1"/>
          </p:cNvSpPr>
          <p:nvPr>
            <p:ph sz="quarter" idx="32"/>
          </p:nvPr>
        </p:nvSpPr>
        <p:spPr>
          <a:xfrm>
            <a:off x="6909418" y="4899654"/>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54" name="Content Placeholder 32">
            <a:extLst>
              <a:ext uri="{FF2B5EF4-FFF2-40B4-BE49-F238E27FC236}">
                <a16:creationId xmlns:a16="http://schemas.microsoft.com/office/drawing/2014/main" id="{1A5B646A-667B-4911-B6A9-A8045EADE526}"/>
              </a:ext>
            </a:extLst>
          </p:cNvPr>
          <p:cNvSpPr>
            <a:spLocks noGrp="1"/>
          </p:cNvSpPr>
          <p:nvPr>
            <p:ph sz="quarter" idx="33"/>
          </p:nvPr>
        </p:nvSpPr>
        <p:spPr>
          <a:xfrm>
            <a:off x="6902626" y="5354828"/>
            <a:ext cx="1603772" cy="278442"/>
          </a:xfrm>
        </p:spPr>
        <p:txBody>
          <a:bodyPr/>
          <a:lstStyle>
            <a:lvl1pPr algn="ctr">
              <a:defRPr/>
            </a:lvl1pPr>
          </a:lstStyle>
          <a:p>
            <a:pPr lvl="0"/>
            <a:endParaRPr lang="en-CA"/>
          </a:p>
        </p:txBody>
      </p:sp>
      <p:sp>
        <p:nvSpPr>
          <p:cNvPr id="55" name="Content Placeholder 32">
            <a:extLst>
              <a:ext uri="{FF2B5EF4-FFF2-40B4-BE49-F238E27FC236}">
                <a16:creationId xmlns:a16="http://schemas.microsoft.com/office/drawing/2014/main" id="{A0AC38DB-42A2-45F7-84EE-5527BAAAE157}"/>
              </a:ext>
            </a:extLst>
          </p:cNvPr>
          <p:cNvSpPr>
            <a:spLocks noGrp="1"/>
          </p:cNvSpPr>
          <p:nvPr>
            <p:ph sz="quarter" idx="34"/>
          </p:nvPr>
        </p:nvSpPr>
        <p:spPr>
          <a:xfrm>
            <a:off x="6905008" y="5663749"/>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56" name="Slide Number Placeholder 1">
            <a:extLst>
              <a:ext uri="{FF2B5EF4-FFF2-40B4-BE49-F238E27FC236}">
                <a16:creationId xmlns:a16="http://schemas.microsoft.com/office/drawing/2014/main" id="{CD3BFE27-ABA2-4CE3-B33C-C2B0D3DA8D0B}"/>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1971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5" name="Freeform 39">
            <a:extLst>
              <a:ext uri="{FF2B5EF4-FFF2-40B4-BE49-F238E27FC236}">
                <a16:creationId xmlns:a16="http://schemas.microsoft.com/office/drawing/2014/main" id="{2409A5E4-2AAF-494A-B78A-E507B51C91D4}"/>
              </a:ext>
            </a:extLst>
          </p:cNvPr>
          <p:cNvSpPr/>
          <p:nvPr userDrawn="1"/>
        </p:nvSpPr>
        <p:spPr>
          <a:xfrm>
            <a:off x="5834620" y="2666193"/>
            <a:ext cx="3309383" cy="4191815"/>
          </a:xfrm>
          <a:custGeom>
            <a:avLst/>
            <a:gdLst>
              <a:gd name="connsiteX0" fmla="*/ 2670200 w 4412510"/>
              <a:gd name="connsiteY0" fmla="*/ 0 h 4191815"/>
              <a:gd name="connsiteX1" fmla="*/ 4368695 w 4412510"/>
              <a:gd name="connsiteY1" fmla="*/ 609744 h 4191815"/>
              <a:gd name="connsiteX2" fmla="*/ 4412510 w 4412510"/>
              <a:gd name="connsiteY2" fmla="*/ 649566 h 4191815"/>
              <a:gd name="connsiteX3" fmla="*/ 4412510 w 4412510"/>
              <a:gd name="connsiteY3" fmla="*/ 4191815 h 4191815"/>
              <a:gd name="connsiteX4" fmla="*/ 477476 w 4412510"/>
              <a:gd name="connsiteY4" fmla="*/ 4191815 h 4191815"/>
              <a:gd name="connsiteX5" fmla="*/ 456028 w 4412510"/>
              <a:gd name="connsiteY5" fmla="*/ 4163135 h 4191815"/>
              <a:gd name="connsiteX6" fmla="*/ 0 w 4412510"/>
              <a:gd name="connsiteY6" fmla="*/ 2670200 h 4191815"/>
              <a:gd name="connsiteX7" fmla="*/ 2670200 w 4412510"/>
              <a:gd name="connsiteY7" fmla="*/ 0 h 41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2510" h="4191815">
                <a:moveTo>
                  <a:pt x="2670200" y="0"/>
                </a:moveTo>
                <a:cubicBezTo>
                  <a:pt x="3315386" y="0"/>
                  <a:pt x="3907127" y="228824"/>
                  <a:pt x="4368695" y="609744"/>
                </a:cubicBezTo>
                <a:lnTo>
                  <a:pt x="4412510" y="649566"/>
                </a:lnTo>
                <a:lnTo>
                  <a:pt x="4412510" y="4191815"/>
                </a:lnTo>
                <a:lnTo>
                  <a:pt x="477476" y="4191815"/>
                </a:lnTo>
                <a:lnTo>
                  <a:pt x="456028" y="4163135"/>
                </a:lnTo>
                <a:cubicBezTo>
                  <a:pt x="168116" y="3736968"/>
                  <a:pt x="0" y="3223217"/>
                  <a:pt x="0" y="2670200"/>
                </a:cubicBezTo>
                <a:cubicBezTo>
                  <a:pt x="0" y="1195489"/>
                  <a:pt x="1195489" y="0"/>
                  <a:pt x="2670200" y="0"/>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a:extLst>
              <a:ext uri="{FF2B5EF4-FFF2-40B4-BE49-F238E27FC236}">
                <a16:creationId xmlns:a16="http://schemas.microsoft.com/office/drawing/2014/main" id="{DD91EDC9-962A-4288-B56C-031B948BA2C4}"/>
              </a:ext>
            </a:extLst>
          </p:cNvPr>
          <p:cNvSpPr>
            <a:spLocks noGrp="1"/>
          </p:cNvSpPr>
          <p:nvPr>
            <p:ph type="title"/>
          </p:nvPr>
        </p:nvSpPr>
        <p:spPr>
          <a:xfrm>
            <a:off x="1371601" y="0"/>
            <a:ext cx="7200470" cy="1137300"/>
          </a:xfrm>
        </p:spPr>
        <p:txBody>
          <a:bodyPr>
            <a:normAutofit/>
          </a:bodyPr>
          <a:lstStyle/>
          <a:p>
            <a:endParaRPr lang="en-US" i="1"/>
          </a:p>
        </p:txBody>
      </p:sp>
      <p:sp>
        <p:nvSpPr>
          <p:cNvPr id="9" name="Oval 8">
            <a:extLst>
              <a:ext uri="{FF2B5EF4-FFF2-40B4-BE49-F238E27FC236}">
                <a16:creationId xmlns:a16="http://schemas.microsoft.com/office/drawing/2014/main" id="{09AAA590-DA2A-4200-9B5E-0596FAB74B9E}"/>
              </a:ext>
            </a:extLst>
          </p:cNvPr>
          <p:cNvSpPr/>
          <p:nvPr/>
        </p:nvSpPr>
        <p:spPr>
          <a:xfrm>
            <a:off x="3604991" y="1995642"/>
            <a:ext cx="354219" cy="4722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FF1B999F-7ABC-421D-AA81-82273FC2C985}"/>
              </a:ext>
            </a:extLst>
          </p:cNvPr>
          <p:cNvSpPr/>
          <p:nvPr/>
        </p:nvSpPr>
        <p:spPr>
          <a:xfrm>
            <a:off x="3604991" y="2588244"/>
            <a:ext cx="354219" cy="4722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A2D3DACF-4C82-47E7-A299-ED2A22068D72}"/>
              </a:ext>
            </a:extLst>
          </p:cNvPr>
          <p:cNvSpPr/>
          <p:nvPr/>
        </p:nvSpPr>
        <p:spPr>
          <a:xfrm>
            <a:off x="3604991" y="3186873"/>
            <a:ext cx="354219" cy="47229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4B736483-F021-4FB0-92AA-4C723FFD2BF0}"/>
              </a:ext>
            </a:extLst>
          </p:cNvPr>
          <p:cNvSpPr/>
          <p:nvPr/>
        </p:nvSpPr>
        <p:spPr>
          <a:xfrm>
            <a:off x="3604991" y="3790809"/>
            <a:ext cx="354219" cy="472291"/>
          </a:xfrm>
          <a:prstGeom prst="ellipse">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620A9AA7-5729-41EE-8CAE-03D9DFBFF111}"/>
              </a:ext>
            </a:extLst>
          </p:cNvPr>
          <p:cNvSpPr/>
          <p:nvPr/>
        </p:nvSpPr>
        <p:spPr>
          <a:xfrm>
            <a:off x="3604991" y="4400070"/>
            <a:ext cx="354219" cy="47229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solidFill>
            </a:endParaRPr>
          </a:p>
        </p:txBody>
      </p:sp>
      <p:sp>
        <p:nvSpPr>
          <p:cNvPr id="29" name="Oval 28">
            <a:extLst>
              <a:ext uri="{FF2B5EF4-FFF2-40B4-BE49-F238E27FC236}">
                <a16:creationId xmlns:a16="http://schemas.microsoft.com/office/drawing/2014/main" id="{FF29E5D5-1764-47DA-8AA8-503EBB4CE5E0}"/>
              </a:ext>
            </a:extLst>
          </p:cNvPr>
          <p:cNvSpPr/>
          <p:nvPr/>
        </p:nvSpPr>
        <p:spPr>
          <a:xfrm>
            <a:off x="3604991" y="5014638"/>
            <a:ext cx="354219" cy="472291"/>
          </a:xfrm>
          <a:prstGeom prst="ellipse">
            <a:avLst/>
          </a:prstGeom>
          <a:solidFill>
            <a:srgbClr val="DAE5E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AAF55BA6-FD45-474D-9942-5B13D0DE567B}"/>
              </a:ext>
            </a:extLst>
          </p:cNvPr>
          <p:cNvSpPr/>
          <p:nvPr/>
        </p:nvSpPr>
        <p:spPr>
          <a:xfrm>
            <a:off x="3604991" y="5627291"/>
            <a:ext cx="354219" cy="472291"/>
          </a:xfrm>
          <a:prstGeom prst="ellipse">
            <a:avLst/>
          </a:prstGeom>
          <a:solidFill>
            <a:schemeClr val="tx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5" name="Picture 34">
            <a:extLst>
              <a:ext uri="{FF2B5EF4-FFF2-40B4-BE49-F238E27FC236}">
                <a16:creationId xmlns:a16="http://schemas.microsoft.com/office/drawing/2014/main" id="{E95F4FE0-5747-4A98-BF6B-AA94443EA1DB}"/>
              </a:ext>
            </a:extLst>
          </p:cNvPr>
          <p:cNvPicPr>
            <a:picLocks noChangeAspect="1"/>
          </p:cNvPicPr>
          <p:nvPr userDrawn="1"/>
        </p:nvPicPr>
        <p:blipFill>
          <a:blip r:embed="rId2"/>
          <a:stretch>
            <a:fillRect/>
          </a:stretch>
        </p:blipFill>
        <p:spPr>
          <a:xfrm>
            <a:off x="6116178" y="3550107"/>
            <a:ext cx="3060565" cy="2762870"/>
          </a:xfrm>
          <a:prstGeom prst="rect">
            <a:avLst/>
          </a:prstGeom>
        </p:spPr>
      </p:pic>
      <p:graphicFrame>
        <p:nvGraphicFramePr>
          <p:cNvPr id="36" name="Chart 35">
            <a:extLst>
              <a:ext uri="{FF2B5EF4-FFF2-40B4-BE49-F238E27FC236}">
                <a16:creationId xmlns:a16="http://schemas.microsoft.com/office/drawing/2014/main" id="{899C1F88-D0B9-412F-A1E8-3738A286B0C9}"/>
              </a:ext>
            </a:extLst>
          </p:cNvPr>
          <p:cNvGraphicFramePr/>
          <p:nvPr userDrawn="1"/>
        </p:nvGraphicFramePr>
        <p:xfrm>
          <a:off x="750341" y="1962235"/>
          <a:ext cx="2559045" cy="3477969"/>
        </p:xfrm>
        <a:graphic>
          <a:graphicData uri="http://schemas.openxmlformats.org/drawingml/2006/chart">
            <c:chart xmlns:c="http://schemas.openxmlformats.org/drawingml/2006/chart" xmlns:r="http://schemas.openxmlformats.org/officeDocument/2006/relationships" r:id="rId3"/>
          </a:graphicData>
        </a:graphic>
      </p:graphicFrame>
      <p:sp>
        <p:nvSpPr>
          <p:cNvPr id="38" name="Content Placeholder 37">
            <a:extLst>
              <a:ext uri="{FF2B5EF4-FFF2-40B4-BE49-F238E27FC236}">
                <a16:creationId xmlns:a16="http://schemas.microsoft.com/office/drawing/2014/main" id="{4DB18059-54A5-4108-AE98-BCF1125502A6}"/>
              </a:ext>
            </a:extLst>
          </p:cNvPr>
          <p:cNvSpPr>
            <a:spLocks noGrp="1"/>
          </p:cNvSpPr>
          <p:nvPr>
            <p:ph sz="quarter" idx="10"/>
          </p:nvPr>
        </p:nvSpPr>
        <p:spPr>
          <a:xfrm>
            <a:off x="1301355" y="3303588"/>
            <a:ext cx="1454944" cy="849076"/>
          </a:xfrm>
          <a:noFill/>
        </p:spPr>
        <p:txBody>
          <a:bodyPr wrap="square" lIns="0" tIns="0" rIns="0" bIns="0" rtlCol="0">
            <a:noAutofit/>
          </a:bodyPr>
          <a:lstStyle>
            <a:lvl1pPr>
              <a:defRPr lang="en-US" sz="1350" smtClean="0">
                <a:solidFill>
                  <a:schemeClr val="tx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40" name="Content Placeholder 39">
            <a:extLst>
              <a:ext uri="{FF2B5EF4-FFF2-40B4-BE49-F238E27FC236}">
                <a16:creationId xmlns:a16="http://schemas.microsoft.com/office/drawing/2014/main" id="{AF07B1DA-50B9-4AC1-A5EB-0F47AE32BEE1}"/>
              </a:ext>
            </a:extLst>
          </p:cNvPr>
          <p:cNvSpPr>
            <a:spLocks noGrp="1"/>
          </p:cNvSpPr>
          <p:nvPr>
            <p:ph sz="quarter" idx="11"/>
          </p:nvPr>
        </p:nvSpPr>
        <p:spPr>
          <a:xfrm>
            <a:off x="3618310" y="2116145"/>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2" name="Content Placeholder 41">
            <a:extLst>
              <a:ext uri="{FF2B5EF4-FFF2-40B4-BE49-F238E27FC236}">
                <a16:creationId xmlns:a16="http://schemas.microsoft.com/office/drawing/2014/main" id="{5677AC55-E56B-424A-AEE9-BB9487B9FB6A}"/>
              </a:ext>
            </a:extLst>
          </p:cNvPr>
          <p:cNvSpPr>
            <a:spLocks noGrp="1"/>
          </p:cNvSpPr>
          <p:nvPr>
            <p:ph sz="quarter" idx="12"/>
          </p:nvPr>
        </p:nvSpPr>
        <p:spPr>
          <a:xfrm>
            <a:off x="4111230" y="2144752"/>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43" name="Content Placeholder 39">
            <a:extLst>
              <a:ext uri="{FF2B5EF4-FFF2-40B4-BE49-F238E27FC236}">
                <a16:creationId xmlns:a16="http://schemas.microsoft.com/office/drawing/2014/main" id="{AE1E2068-B019-4BBB-80E0-436854029576}"/>
              </a:ext>
            </a:extLst>
          </p:cNvPr>
          <p:cNvSpPr>
            <a:spLocks noGrp="1"/>
          </p:cNvSpPr>
          <p:nvPr>
            <p:ph sz="quarter" idx="13"/>
          </p:nvPr>
        </p:nvSpPr>
        <p:spPr>
          <a:xfrm>
            <a:off x="3604018" y="2706695"/>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4" name="Content Placeholder 41">
            <a:extLst>
              <a:ext uri="{FF2B5EF4-FFF2-40B4-BE49-F238E27FC236}">
                <a16:creationId xmlns:a16="http://schemas.microsoft.com/office/drawing/2014/main" id="{EF36D203-B821-4E27-A58D-8FE9A33CD735}"/>
              </a:ext>
            </a:extLst>
          </p:cNvPr>
          <p:cNvSpPr>
            <a:spLocks noGrp="1"/>
          </p:cNvSpPr>
          <p:nvPr>
            <p:ph sz="quarter" idx="14"/>
          </p:nvPr>
        </p:nvSpPr>
        <p:spPr>
          <a:xfrm>
            <a:off x="4096935" y="2735302"/>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45" name="Content Placeholder 39">
            <a:extLst>
              <a:ext uri="{FF2B5EF4-FFF2-40B4-BE49-F238E27FC236}">
                <a16:creationId xmlns:a16="http://schemas.microsoft.com/office/drawing/2014/main" id="{25677492-3A34-49D7-BA0B-AF9911B58017}"/>
              </a:ext>
            </a:extLst>
          </p:cNvPr>
          <p:cNvSpPr>
            <a:spLocks noGrp="1"/>
          </p:cNvSpPr>
          <p:nvPr>
            <p:ph sz="quarter" idx="15"/>
          </p:nvPr>
        </p:nvSpPr>
        <p:spPr>
          <a:xfrm>
            <a:off x="3604021" y="3306785"/>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6" name="Content Placeholder 41">
            <a:extLst>
              <a:ext uri="{FF2B5EF4-FFF2-40B4-BE49-F238E27FC236}">
                <a16:creationId xmlns:a16="http://schemas.microsoft.com/office/drawing/2014/main" id="{63A870F0-EB63-4396-A5DB-813877E4C0BA}"/>
              </a:ext>
            </a:extLst>
          </p:cNvPr>
          <p:cNvSpPr>
            <a:spLocks noGrp="1"/>
          </p:cNvSpPr>
          <p:nvPr>
            <p:ph sz="quarter" idx="16"/>
          </p:nvPr>
        </p:nvSpPr>
        <p:spPr>
          <a:xfrm>
            <a:off x="4096941" y="3335388"/>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47" name="Content Placeholder 39">
            <a:extLst>
              <a:ext uri="{FF2B5EF4-FFF2-40B4-BE49-F238E27FC236}">
                <a16:creationId xmlns:a16="http://schemas.microsoft.com/office/drawing/2014/main" id="{22A16010-682A-43A5-BEBC-0834AB485FAF}"/>
              </a:ext>
            </a:extLst>
          </p:cNvPr>
          <p:cNvSpPr>
            <a:spLocks noGrp="1"/>
          </p:cNvSpPr>
          <p:nvPr>
            <p:ph sz="quarter" idx="17"/>
          </p:nvPr>
        </p:nvSpPr>
        <p:spPr>
          <a:xfrm>
            <a:off x="3604018" y="3911624"/>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8" name="Content Placeholder 41">
            <a:extLst>
              <a:ext uri="{FF2B5EF4-FFF2-40B4-BE49-F238E27FC236}">
                <a16:creationId xmlns:a16="http://schemas.microsoft.com/office/drawing/2014/main" id="{B961BABE-8215-4258-AFD0-E91EB79C06E6}"/>
              </a:ext>
            </a:extLst>
          </p:cNvPr>
          <p:cNvSpPr>
            <a:spLocks noGrp="1"/>
          </p:cNvSpPr>
          <p:nvPr>
            <p:ph sz="quarter" idx="18"/>
          </p:nvPr>
        </p:nvSpPr>
        <p:spPr>
          <a:xfrm>
            <a:off x="4096935" y="3940228"/>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49" name="Content Placeholder 39">
            <a:extLst>
              <a:ext uri="{FF2B5EF4-FFF2-40B4-BE49-F238E27FC236}">
                <a16:creationId xmlns:a16="http://schemas.microsoft.com/office/drawing/2014/main" id="{E8179DBC-C383-4F6D-B0E0-8A52B9D02D77}"/>
              </a:ext>
            </a:extLst>
          </p:cNvPr>
          <p:cNvSpPr>
            <a:spLocks noGrp="1"/>
          </p:cNvSpPr>
          <p:nvPr>
            <p:ph sz="quarter" idx="19"/>
          </p:nvPr>
        </p:nvSpPr>
        <p:spPr>
          <a:xfrm>
            <a:off x="3604021" y="4521218"/>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50" name="Content Placeholder 41">
            <a:extLst>
              <a:ext uri="{FF2B5EF4-FFF2-40B4-BE49-F238E27FC236}">
                <a16:creationId xmlns:a16="http://schemas.microsoft.com/office/drawing/2014/main" id="{07DE03C4-72FE-4A9F-A88B-7D460411007B}"/>
              </a:ext>
            </a:extLst>
          </p:cNvPr>
          <p:cNvSpPr>
            <a:spLocks noGrp="1"/>
          </p:cNvSpPr>
          <p:nvPr>
            <p:ph sz="quarter" idx="20"/>
          </p:nvPr>
        </p:nvSpPr>
        <p:spPr>
          <a:xfrm>
            <a:off x="4096938" y="4549825"/>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51" name="Content Placeholder 39">
            <a:extLst>
              <a:ext uri="{FF2B5EF4-FFF2-40B4-BE49-F238E27FC236}">
                <a16:creationId xmlns:a16="http://schemas.microsoft.com/office/drawing/2014/main" id="{83331BB7-ECFD-4AB9-9A73-FCE6335E41B1}"/>
              </a:ext>
            </a:extLst>
          </p:cNvPr>
          <p:cNvSpPr>
            <a:spLocks noGrp="1"/>
          </p:cNvSpPr>
          <p:nvPr>
            <p:ph sz="quarter" idx="21"/>
          </p:nvPr>
        </p:nvSpPr>
        <p:spPr>
          <a:xfrm>
            <a:off x="3611161" y="5135589"/>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52" name="Content Placeholder 41">
            <a:extLst>
              <a:ext uri="{FF2B5EF4-FFF2-40B4-BE49-F238E27FC236}">
                <a16:creationId xmlns:a16="http://schemas.microsoft.com/office/drawing/2014/main" id="{005B666F-A4BF-45F6-9F65-6293C70BF5CA}"/>
              </a:ext>
            </a:extLst>
          </p:cNvPr>
          <p:cNvSpPr>
            <a:spLocks noGrp="1"/>
          </p:cNvSpPr>
          <p:nvPr>
            <p:ph sz="quarter" idx="22"/>
          </p:nvPr>
        </p:nvSpPr>
        <p:spPr>
          <a:xfrm>
            <a:off x="4104081" y="5164196"/>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53" name="Content Placeholder 39">
            <a:extLst>
              <a:ext uri="{FF2B5EF4-FFF2-40B4-BE49-F238E27FC236}">
                <a16:creationId xmlns:a16="http://schemas.microsoft.com/office/drawing/2014/main" id="{EAA39ADB-67E0-4F6B-B2E3-F0463D37F040}"/>
              </a:ext>
            </a:extLst>
          </p:cNvPr>
          <p:cNvSpPr>
            <a:spLocks noGrp="1"/>
          </p:cNvSpPr>
          <p:nvPr>
            <p:ph sz="quarter" idx="23"/>
          </p:nvPr>
        </p:nvSpPr>
        <p:spPr>
          <a:xfrm>
            <a:off x="3604021" y="5745182"/>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54" name="Content Placeholder 41">
            <a:extLst>
              <a:ext uri="{FF2B5EF4-FFF2-40B4-BE49-F238E27FC236}">
                <a16:creationId xmlns:a16="http://schemas.microsoft.com/office/drawing/2014/main" id="{1A273B1A-C745-4055-8071-F9C7787BFBC4}"/>
              </a:ext>
            </a:extLst>
          </p:cNvPr>
          <p:cNvSpPr>
            <a:spLocks noGrp="1"/>
          </p:cNvSpPr>
          <p:nvPr>
            <p:ph sz="quarter" idx="24"/>
          </p:nvPr>
        </p:nvSpPr>
        <p:spPr>
          <a:xfrm>
            <a:off x="4096941" y="5773789"/>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55" name="Slide Number Placeholder 1">
            <a:extLst>
              <a:ext uri="{FF2B5EF4-FFF2-40B4-BE49-F238E27FC236}">
                <a16:creationId xmlns:a16="http://schemas.microsoft.com/office/drawing/2014/main" id="{F76674D4-A937-4E09-A95C-3B56442A97BE}"/>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91439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CD315AA5-69BB-4694-9021-54CDBFD812B4}"/>
              </a:ext>
            </a:extLst>
          </p:cNvPr>
          <p:cNvSpPr>
            <a:spLocks noGrp="1"/>
          </p:cNvSpPr>
          <p:nvPr>
            <p:ph type="title"/>
          </p:nvPr>
        </p:nvSpPr>
        <p:spPr>
          <a:xfrm>
            <a:off x="1371601" y="0"/>
            <a:ext cx="7200470" cy="1137300"/>
          </a:xfrm>
        </p:spPr>
        <p:txBody>
          <a:bodyPr/>
          <a:lstStyle/>
          <a:p>
            <a:endParaRPr lang="en-US" i="1"/>
          </a:p>
        </p:txBody>
      </p:sp>
      <p:cxnSp>
        <p:nvCxnSpPr>
          <p:cNvPr id="15" name="Straight Connector 14">
            <a:extLst>
              <a:ext uri="{FF2B5EF4-FFF2-40B4-BE49-F238E27FC236}">
                <a16:creationId xmlns:a16="http://schemas.microsoft.com/office/drawing/2014/main" id="{5325D76B-515A-41F1-A801-6EB9C4435D03}"/>
              </a:ext>
            </a:extLst>
          </p:cNvPr>
          <p:cNvCxnSpPr>
            <a:cxnSpLocks/>
          </p:cNvCxnSpPr>
          <p:nvPr userDrawn="1"/>
        </p:nvCxnSpPr>
        <p:spPr>
          <a:xfrm>
            <a:off x="2742289" y="2743201"/>
            <a:ext cx="0" cy="27289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99F3211-B513-4B00-8A58-A95553DA2DFF}"/>
              </a:ext>
            </a:extLst>
          </p:cNvPr>
          <p:cNvCxnSpPr>
            <a:cxnSpLocks/>
          </p:cNvCxnSpPr>
          <p:nvPr userDrawn="1"/>
        </p:nvCxnSpPr>
        <p:spPr>
          <a:xfrm>
            <a:off x="4228652" y="2743201"/>
            <a:ext cx="0" cy="27289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F61DB4E-08C5-4758-9D65-99A5C899B31E}"/>
              </a:ext>
            </a:extLst>
          </p:cNvPr>
          <p:cNvCxnSpPr>
            <a:cxnSpLocks/>
          </p:cNvCxnSpPr>
          <p:nvPr userDrawn="1"/>
        </p:nvCxnSpPr>
        <p:spPr>
          <a:xfrm>
            <a:off x="5715016" y="2743201"/>
            <a:ext cx="0" cy="27289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B705C90-6E6B-4E36-BA8F-C6FD03F920E5}"/>
              </a:ext>
            </a:extLst>
          </p:cNvPr>
          <p:cNvCxnSpPr>
            <a:cxnSpLocks/>
          </p:cNvCxnSpPr>
          <p:nvPr userDrawn="1"/>
        </p:nvCxnSpPr>
        <p:spPr>
          <a:xfrm>
            <a:off x="7201379" y="2743201"/>
            <a:ext cx="0" cy="2728913"/>
          </a:xfrm>
          <a:prstGeom prst="line">
            <a:avLst/>
          </a:prstGeom>
        </p:spPr>
        <p:style>
          <a:lnRef idx="1">
            <a:schemeClr val="accent1"/>
          </a:lnRef>
          <a:fillRef idx="0">
            <a:schemeClr val="accent1"/>
          </a:fillRef>
          <a:effectRef idx="0">
            <a:schemeClr val="accent1"/>
          </a:effectRef>
          <a:fontRef idx="minor">
            <a:schemeClr val="tx1"/>
          </a:fontRef>
        </p:style>
      </p:cxnSp>
      <p:sp>
        <p:nvSpPr>
          <p:cNvPr id="20" name="Picture Placeholder 19">
            <a:extLst>
              <a:ext uri="{FF2B5EF4-FFF2-40B4-BE49-F238E27FC236}">
                <a16:creationId xmlns:a16="http://schemas.microsoft.com/office/drawing/2014/main" id="{E6E22908-D190-4247-BF5B-6FB9729A5F56}"/>
              </a:ext>
            </a:extLst>
          </p:cNvPr>
          <p:cNvSpPr>
            <a:spLocks noGrp="1"/>
          </p:cNvSpPr>
          <p:nvPr>
            <p:ph type="pic" sz="quarter" idx="10"/>
          </p:nvPr>
        </p:nvSpPr>
        <p:spPr>
          <a:xfrm>
            <a:off x="1621631" y="2217738"/>
            <a:ext cx="752475" cy="1003300"/>
          </a:xfrm>
        </p:spPr>
        <p:txBody>
          <a:bodyPr/>
          <a:lstStyle/>
          <a:p>
            <a:endParaRPr lang="en-CA"/>
          </a:p>
        </p:txBody>
      </p:sp>
      <p:sp>
        <p:nvSpPr>
          <p:cNvPr id="22" name="Content Placeholder 21">
            <a:extLst>
              <a:ext uri="{FF2B5EF4-FFF2-40B4-BE49-F238E27FC236}">
                <a16:creationId xmlns:a16="http://schemas.microsoft.com/office/drawing/2014/main" id="{92DBEE9F-F6B7-45A8-96CE-BC4670D83D78}"/>
              </a:ext>
            </a:extLst>
          </p:cNvPr>
          <p:cNvSpPr>
            <a:spLocks noGrp="1"/>
          </p:cNvSpPr>
          <p:nvPr>
            <p:ph sz="quarter" idx="11"/>
          </p:nvPr>
        </p:nvSpPr>
        <p:spPr>
          <a:xfrm>
            <a:off x="1371603" y="3436945"/>
            <a:ext cx="1254919" cy="190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4" name="Picture Placeholder 23">
            <a:extLst>
              <a:ext uri="{FF2B5EF4-FFF2-40B4-BE49-F238E27FC236}">
                <a16:creationId xmlns:a16="http://schemas.microsoft.com/office/drawing/2014/main" id="{B93D19A4-1D99-4673-BD20-8450C3C325EA}"/>
              </a:ext>
            </a:extLst>
          </p:cNvPr>
          <p:cNvSpPr>
            <a:spLocks noGrp="1"/>
          </p:cNvSpPr>
          <p:nvPr>
            <p:ph type="pic" sz="quarter" idx="12"/>
          </p:nvPr>
        </p:nvSpPr>
        <p:spPr>
          <a:xfrm>
            <a:off x="3107531" y="2217738"/>
            <a:ext cx="753666" cy="1003300"/>
          </a:xfrm>
        </p:spPr>
        <p:txBody>
          <a:bodyPr/>
          <a:lstStyle/>
          <a:p>
            <a:endParaRPr lang="en-CA"/>
          </a:p>
        </p:txBody>
      </p:sp>
      <p:sp>
        <p:nvSpPr>
          <p:cNvPr id="26" name="Content Placeholder 25">
            <a:extLst>
              <a:ext uri="{FF2B5EF4-FFF2-40B4-BE49-F238E27FC236}">
                <a16:creationId xmlns:a16="http://schemas.microsoft.com/office/drawing/2014/main" id="{839BE2D4-5D76-4C58-BEF3-EAE13622B6B3}"/>
              </a:ext>
            </a:extLst>
          </p:cNvPr>
          <p:cNvSpPr>
            <a:spLocks noGrp="1"/>
          </p:cNvSpPr>
          <p:nvPr>
            <p:ph sz="quarter" idx="13"/>
          </p:nvPr>
        </p:nvSpPr>
        <p:spPr>
          <a:xfrm>
            <a:off x="2857503" y="3436938"/>
            <a:ext cx="1254919" cy="1708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8" name="Picture Placeholder 27">
            <a:extLst>
              <a:ext uri="{FF2B5EF4-FFF2-40B4-BE49-F238E27FC236}">
                <a16:creationId xmlns:a16="http://schemas.microsoft.com/office/drawing/2014/main" id="{C3B91F5F-B721-4B79-9851-36FCF95C5072}"/>
              </a:ext>
            </a:extLst>
          </p:cNvPr>
          <p:cNvSpPr>
            <a:spLocks noGrp="1"/>
          </p:cNvSpPr>
          <p:nvPr>
            <p:ph type="pic" sz="quarter" idx="14"/>
          </p:nvPr>
        </p:nvSpPr>
        <p:spPr>
          <a:xfrm>
            <a:off x="4594622" y="2217738"/>
            <a:ext cx="752475" cy="1003300"/>
          </a:xfrm>
        </p:spPr>
        <p:txBody>
          <a:bodyPr/>
          <a:lstStyle/>
          <a:p>
            <a:endParaRPr lang="en-CA"/>
          </a:p>
        </p:txBody>
      </p:sp>
      <p:sp>
        <p:nvSpPr>
          <p:cNvPr id="30" name="Content Placeholder 29">
            <a:extLst>
              <a:ext uri="{FF2B5EF4-FFF2-40B4-BE49-F238E27FC236}">
                <a16:creationId xmlns:a16="http://schemas.microsoft.com/office/drawing/2014/main" id="{092A99C2-A1E2-4B4A-9821-4DED3D0757D0}"/>
              </a:ext>
            </a:extLst>
          </p:cNvPr>
          <p:cNvSpPr>
            <a:spLocks noGrp="1"/>
          </p:cNvSpPr>
          <p:nvPr>
            <p:ph sz="quarter" idx="15"/>
          </p:nvPr>
        </p:nvSpPr>
        <p:spPr>
          <a:xfrm>
            <a:off x="4344594" y="3429000"/>
            <a:ext cx="1254919" cy="210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2" name="Picture Placeholder 31">
            <a:extLst>
              <a:ext uri="{FF2B5EF4-FFF2-40B4-BE49-F238E27FC236}">
                <a16:creationId xmlns:a16="http://schemas.microsoft.com/office/drawing/2014/main" id="{FF9EEA7A-05E7-427D-B6C1-F7724CCC014E}"/>
              </a:ext>
            </a:extLst>
          </p:cNvPr>
          <p:cNvSpPr>
            <a:spLocks noGrp="1"/>
          </p:cNvSpPr>
          <p:nvPr>
            <p:ph type="pic" sz="quarter" idx="16"/>
          </p:nvPr>
        </p:nvSpPr>
        <p:spPr>
          <a:xfrm>
            <a:off x="6080526" y="2217738"/>
            <a:ext cx="753665" cy="1003300"/>
          </a:xfrm>
        </p:spPr>
        <p:txBody>
          <a:bodyPr/>
          <a:lstStyle/>
          <a:p>
            <a:endParaRPr lang="en-CA"/>
          </a:p>
        </p:txBody>
      </p:sp>
      <p:sp>
        <p:nvSpPr>
          <p:cNvPr id="34" name="Content Placeholder 33">
            <a:extLst>
              <a:ext uri="{FF2B5EF4-FFF2-40B4-BE49-F238E27FC236}">
                <a16:creationId xmlns:a16="http://schemas.microsoft.com/office/drawing/2014/main" id="{419EAC84-A089-4F2D-A78B-79E6E72B79CF}"/>
              </a:ext>
            </a:extLst>
          </p:cNvPr>
          <p:cNvSpPr>
            <a:spLocks noGrp="1"/>
          </p:cNvSpPr>
          <p:nvPr>
            <p:ph sz="quarter" idx="17"/>
          </p:nvPr>
        </p:nvSpPr>
        <p:spPr>
          <a:xfrm>
            <a:off x="5830494" y="3429006"/>
            <a:ext cx="1254919" cy="1008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6" name="Picture Placeholder 35">
            <a:extLst>
              <a:ext uri="{FF2B5EF4-FFF2-40B4-BE49-F238E27FC236}">
                <a16:creationId xmlns:a16="http://schemas.microsoft.com/office/drawing/2014/main" id="{9C477B3C-CE6A-4DE8-A72C-CC911B4F1B04}"/>
              </a:ext>
            </a:extLst>
          </p:cNvPr>
          <p:cNvSpPr>
            <a:spLocks noGrp="1"/>
          </p:cNvSpPr>
          <p:nvPr>
            <p:ph type="pic" sz="quarter" idx="18"/>
          </p:nvPr>
        </p:nvSpPr>
        <p:spPr>
          <a:xfrm>
            <a:off x="7566424" y="2217745"/>
            <a:ext cx="754856" cy="1000125"/>
          </a:xfrm>
        </p:spPr>
        <p:txBody>
          <a:bodyPr/>
          <a:lstStyle/>
          <a:p>
            <a:endParaRPr lang="en-CA"/>
          </a:p>
        </p:txBody>
      </p:sp>
      <p:sp>
        <p:nvSpPr>
          <p:cNvPr id="38" name="Content Placeholder 37">
            <a:extLst>
              <a:ext uri="{FF2B5EF4-FFF2-40B4-BE49-F238E27FC236}">
                <a16:creationId xmlns:a16="http://schemas.microsoft.com/office/drawing/2014/main" id="{E78029B3-388E-463C-BE75-83DD57F12221}"/>
              </a:ext>
            </a:extLst>
          </p:cNvPr>
          <p:cNvSpPr>
            <a:spLocks noGrp="1"/>
          </p:cNvSpPr>
          <p:nvPr>
            <p:ph sz="quarter" idx="19"/>
          </p:nvPr>
        </p:nvSpPr>
        <p:spPr>
          <a:xfrm>
            <a:off x="7317585" y="3429000"/>
            <a:ext cx="1254919" cy="1000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9" name="Slide Number Placeholder 1">
            <a:extLst>
              <a:ext uri="{FF2B5EF4-FFF2-40B4-BE49-F238E27FC236}">
                <a16:creationId xmlns:a16="http://schemas.microsoft.com/office/drawing/2014/main" id="{DEAFE576-A3B3-4A1C-9031-73B8341EBF60}"/>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0812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5" name="Freeform 39">
            <a:extLst>
              <a:ext uri="{FF2B5EF4-FFF2-40B4-BE49-F238E27FC236}">
                <a16:creationId xmlns:a16="http://schemas.microsoft.com/office/drawing/2014/main" id="{2409A5E4-2AAF-494A-B78A-E507B51C91D4}"/>
              </a:ext>
            </a:extLst>
          </p:cNvPr>
          <p:cNvSpPr/>
          <p:nvPr userDrawn="1"/>
        </p:nvSpPr>
        <p:spPr>
          <a:xfrm>
            <a:off x="5834620" y="2666193"/>
            <a:ext cx="3309383" cy="4191815"/>
          </a:xfrm>
          <a:custGeom>
            <a:avLst/>
            <a:gdLst>
              <a:gd name="connsiteX0" fmla="*/ 2670200 w 4412510"/>
              <a:gd name="connsiteY0" fmla="*/ 0 h 4191815"/>
              <a:gd name="connsiteX1" fmla="*/ 4368695 w 4412510"/>
              <a:gd name="connsiteY1" fmla="*/ 609744 h 4191815"/>
              <a:gd name="connsiteX2" fmla="*/ 4412510 w 4412510"/>
              <a:gd name="connsiteY2" fmla="*/ 649566 h 4191815"/>
              <a:gd name="connsiteX3" fmla="*/ 4412510 w 4412510"/>
              <a:gd name="connsiteY3" fmla="*/ 4191815 h 4191815"/>
              <a:gd name="connsiteX4" fmla="*/ 477476 w 4412510"/>
              <a:gd name="connsiteY4" fmla="*/ 4191815 h 4191815"/>
              <a:gd name="connsiteX5" fmla="*/ 456028 w 4412510"/>
              <a:gd name="connsiteY5" fmla="*/ 4163135 h 4191815"/>
              <a:gd name="connsiteX6" fmla="*/ 0 w 4412510"/>
              <a:gd name="connsiteY6" fmla="*/ 2670200 h 4191815"/>
              <a:gd name="connsiteX7" fmla="*/ 2670200 w 4412510"/>
              <a:gd name="connsiteY7" fmla="*/ 0 h 41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2510" h="4191815">
                <a:moveTo>
                  <a:pt x="2670200" y="0"/>
                </a:moveTo>
                <a:cubicBezTo>
                  <a:pt x="3315386" y="0"/>
                  <a:pt x="3907127" y="228824"/>
                  <a:pt x="4368695" y="609744"/>
                </a:cubicBezTo>
                <a:lnTo>
                  <a:pt x="4412510" y="649566"/>
                </a:lnTo>
                <a:lnTo>
                  <a:pt x="4412510" y="4191815"/>
                </a:lnTo>
                <a:lnTo>
                  <a:pt x="477476" y="4191815"/>
                </a:lnTo>
                <a:lnTo>
                  <a:pt x="456028" y="4163135"/>
                </a:lnTo>
                <a:cubicBezTo>
                  <a:pt x="168116" y="3736968"/>
                  <a:pt x="0" y="3223217"/>
                  <a:pt x="0" y="2670200"/>
                </a:cubicBezTo>
                <a:cubicBezTo>
                  <a:pt x="0" y="1195489"/>
                  <a:pt x="1195489" y="0"/>
                  <a:pt x="2670200" y="0"/>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Title 5">
            <a:extLst>
              <a:ext uri="{FF2B5EF4-FFF2-40B4-BE49-F238E27FC236}">
                <a16:creationId xmlns:a16="http://schemas.microsoft.com/office/drawing/2014/main" id="{DD91EDC9-962A-4288-B56C-031B948BA2C4}"/>
              </a:ext>
            </a:extLst>
          </p:cNvPr>
          <p:cNvSpPr>
            <a:spLocks noGrp="1"/>
          </p:cNvSpPr>
          <p:nvPr>
            <p:ph type="title"/>
          </p:nvPr>
        </p:nvSpPr>
        <p:spPr>
          <a:xfrm>
            <a:off x="1371601" y="0"/>
            <a:ext cx="7200470" cy="1137300"/>
          </a:xfrm>
        </p:spPr>
        <p:txBody>
          <a:bodyPr>
            <a:normAutofit/>
          </a:bodyPr>
          <a:lstStyle/>
          <a:p>
            <a:endParaRPr lang="en-US" i="1"/>
          </a:p>
        </p:txBody>
      </p:sp>
      <p:sp>
        <p:nvSpPr>
          <p:cNvPr id="9" name="Oval 8">
            <a:extLst>
              <a:ext uri="{FF2B5EF4-FFF2-40B4-BE49-F238E27FC236}">
                <a16:creationId xmlns:a16="http://schemas.microsoft.com/office/drawing/2014/main" id="{09AAA590-DA2A-4200-9B5E-0596FAB74B9E}"/>
              </a:ext>
            </a:extLst>
          </p:cNvPr>
          <p:cNvSpPr/>
          <p:nvPr/>
        </p:nvSpPr>
        <p:spPr>
          <a:xfrm>
            <a:off x="3524840" y="1262732"/>
            <a:ext cx="354219" cy="4722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FF1B999F-7ABC-421D-AA81-82273FC2C985}"/>
              </a:ext>
            </a:extLst>
          </p:cNvPr>
          <p:cNvSpPr/>
          <p:nvPr/>
        </p:nvSpPr>
        <p:spPr>
          <a:xfrm>
            <a:off x="3524840" y="1855329"/>
            <a:ext cx="354219" cy="4722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A2D3DACF-4C82-47E7-A299-ED2A22068D72}"/>
              </a:ext>
            </a:extLst>
          </p:cNvPr>
          <p:cNvSpPr/>
          <p:nvPr/>
        </p:nvSpPr>
        <p:spPr>
          <a:xfrm>
            <a:off x="3524840" y="2453963"/>
            <a:ext cx="354219" cy="47229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4B736483-F021-4FB0-92AA-4C723FFD2BF0}"/>
              </a:ext>
            </a:extLst>
          </p:cNvPr>
          <p:cNvSpPr/>
          <p:nvPr/>
        </p:nvSpPr>
        <p:spPr>
          <a:xfrm>
            <a:off x="3524840" y="3057905"/>
            <a:ext cx="354219" cy="472291"/>
          </a:xfrm>
          <a:prstGeom prst="ellipse">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620A9AA7-5729-41EE-8CAE-03D9DFBFF111}"/>
              </a:ext>
            </a:extLst>
          </p:cNvPr>
          <p:cNvSpPr/>
          <p:nvPr/>
        </p:nvSpPr>
        <p:spPr>
          <a:xfrm>
            <a:off x="3524840" y="3667157"/>
            <a:ext cx="354219" cy="472291"/>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2"/>
              </a:solidFill>
            </a:endParaRPr>
          </a:p>
        </p:txBody>
      </p:sp>
      <p:sp>
        <p:nvSpPr>
          <p:cNvPr id="29" name="Oval 28">
            <a:extLst>
              <a:ext uri="{FF2B5EF4-FFF2-40B4-BE49-F238E27FC236}">
                <a16:creationId xmlns:a16="http://schemas.microsoft.com/office/drawing/2014/main" id="{FF29E5D5-1764-47DA-8AA8-503EBB4CE5E0}"/>
              </a:ext>
            </a:extLst>
          </p:cNvPr>
          <p:cNvSpPr/>
          <p:nvPr/>
        </p:nvSpPr>
        <p:spPr>
          <a:xfrm>
            <a:off x="3524840" y="4281728"/>
            <a:ext cx="354219" cy="472291"/>
          </a:xfrm>
          <a:prstGeom prst="ellipse">
            <a:avLst/>
          </a:prstGeom>
          <a:solidFill>
            <a:schemeClr val="tx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AAF55BA6-FD45-474D-9942-5B13D0DE567B}"/>
              </a:ext>
            </a:extLst>
          </p:cNvPr>
          <p:cNvSpPr/>
          <p:nvPr/>
        </p:nvSpPr>
        <p:spPr>
          <a:xfrm>
            <a:off x="3524840" y="4894381"/>
            <a:ext cx="354219" cy="47229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5" name="Picture 34">
            <a:extLst>
              <a:ext uri="{FF2B5EF4-FFF2-40B4-BE49-F238E27FC236}">
                <a16:creationId xmlns:a16="http://schemas.microsoft.com/office/drawing/2014/main" id="{E95F4FE0-5747-4A98-BF6B-AA94443EA1DB}"/>
              </a:ext>
            </a:extLst>
          </p:cNvPr>
          <p:cNvPicPr>
            <a:picLocks noChangeAspect="1"/>
          </p:cNvPicPr>
          <p:nvPr userDrawn="1"/>
        </p:nvPicPr>
        <p:blipFill>
          <a:blip r:embed="rId2"/>
          <a:stretch>
            <a:fillRect/>
          </a:stretch>
        </p:blipFill>
        <p:spPr>
          <a:xfrm>
            <a:off x="6116178" y="3550107"/>
            <a:ext cx="3060565" cy="2762870"/>
          </a:xfrm>
          <a:prstGeom prst="rect">
            <a:avLst/>
          </a:prstGeom>
        </p:spPr>
      </p:pic>
      <p:graphicFrame>
        <p:nvGraphicFramePr>
          <p:cNvPr id="36" name="Chart 35">
            <a:extLst>
              <a:ext uri="{FF2B5EF4-FFF2-40B4-BE49-F238E27FC236}">
                <a16:creationId xmlns:a16="http://schemas.microsoft.com/office/drawing/2014/main" id="{899C1F88-D0B9-412F-A1E8-3738A286B0C9}"/>
              </a:ext>
            </a:extLst>
          </p:cNvPr>
          <p:cNvGraphicFramePr/>
          <p:nvPr userDrawn="1"/>
        </p:nvGraphicFramePr>
        <p:xfrm>
          <a:off x="393325" y="1929284"/>
          <a:ext cx="2559045" cy="3477969"/>
        </p:xfrm>
        <a:graphic>
          <a:graphicData uri="http://schemas.openxmlformats.org/drawingml/2006/chart">
            <c:chart xmlns:c="http://schemas.openxmlformats.org/drawingml/2006/chart" xmlns:r="http://schemas.openxmlformats.org/officeDocument/2006/relationships" r:id="rId3"/>
          </a:graphicData>
        </a:graphic>
      </p:graphicFrame>
      <p:sp>
        <p:nvSpPr>
          <p:cNvPr id="38" name="Content Placeholder 37">
            <a:extLst>
              <a:ext uri="{FF2B5EF4-FFF2-40B4-BE49-F238E27FC236}">
                <a16:creationId xmlns:a16="http://schemas.microsoft.com/office/drawing/2014/main" id="{4DB18059-54A5-4108-AE98-BCF1125502A6}"/>
              </a:ext>
            </a:extLst>
          </p:cNvPr>
          <p:cNvSpPr>
            <a:spLocks noGrp="1"/>
          </p:cNvSpPr>
          <p:nvPr>
            <p:ph sz="quarter" idx="10"/>
          </p:nvPr>
        </p:nvSpPr>
        <p:spPr>
          <a:xfrm>
            <a:off x="945378" y="3242615"/>
            <a:ext cx="1454944" cy="849076"/>
          </a:xfrm>
          <a:noFill/>
        </p:spPr>
        <p:txBody>
          <a:bodyPr wrap="square" lIns="0" tIns="0" rIns="0" bIns="0" rtlCol="0">
            <a:noAutofit/>
          </a:bodyPr>
          <a:lstStyle>
            <a:lvl1pPr>
              <a:defRPr lang="en-US" sz="1350" smtClean="0">
                <a:solidFill>
                  <a:schemeClr val="tx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endParaRPr lang="en-CA"/>
          </a:p>
        </p:txBody>
      </p:sp>
      <p:sp>
        <p:nvSpPr>
          <p:cNvPr id="40" name="Content Placeholder 39">
            <a:extLst>
              <a:ext uri="{FF2B5EF4-FFF2-40B4-BE49-F238E27FC236}">
                <a16:creationId xmlns:a16="http://schemas.microsoft.com/office/drawing/2014/main" id="{AF07B1DA-50B9-4AC1-A5EB-0F47AE32BEE1}"/>
              </a:ext>
            </a:extLst>
          </p:cNvPr>
          <p:cNvSpPr>
            <a:spLocks noGrp="1"/>
          </p:cNvSpPr>
          <p:nvPr>
            <p:ph sz="quarter" idx="11"/>
          </p:nvPr>
        </p:nvSpPr>
        <p:spPr>
          <a:xfrm>
            <a:off x="3538159" y="1383235"/>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2" name="Content Placeholder 41">
            <a:extLst>
              <a:ext uri="{FF2B5EF4-FFF2-40B4-BE49-F238E27FC236}">
                <a16:creationId xmlns:a16="http://schemas.microsoft.com/office/drawing/2014/main" id="{5677AC55-E56B-424A-AEE9-BB9487B9FB6A}"/>
              </a:ext>
            </a:extLst>
          </p:cNvPr>
          <p:cNvSpPr>
            <a:spLocks noGrp="1"/>
          </p:cNvSpPr>
          <p:nvPr>
            <p:ph sz="quarter" idx="12"/>
          </p:nvPr>
        </p:nvSpPr>
        <p:spPr>
          <a:xfrm>
            <a:off x="4031079" y="1411842"/>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43" name="Content Placeholder 39">
            <a:extLst>
              <a:ext uri="{FF2B5EF4-FFF2-40B4-BE49-F238E27FC236}">
                <a16:creationId xmlns:a16="http://schemas.microsoft.com/office/drawing/2014/main" id="{AE1E2068-B019-4BBB-80E0-436854029576}"/>
              </a:ext>
            </a:extLst>
          </p:cNvPr>
          <p:cNvSpPr>
            <a:spLocks noGrp="1"/>
          </p:cNvSpPr>
          <p:nvPr>
            <p:ph sz="quarter" idx="13"/>
          </p:nvPr>
        </p:nvSpPr>
        <p:spPr>
          <a:xfrm>
            <a:off x="3523867" y="1973783"/>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4" name="Content Placeholder 41">
            <a:extLst>
              <a:ext uri="{FF2B5EF4-FFF2-40B4-BE49-F238E27FC236}">
                <a16:creationId xmlns:a16="http://schemas.microsoft.com/office/drawing/2014/main" id="{EF36D203-B821-4E27-A58D-8FE9A33CD735}"/>
              </a:ext>
            </a:extLst>
          </p:cNvPr>
          <p:cNvSpPr>
            <a:spLocks noGrp="1"/>
          </p:cNvSpPr>
          <p:nvPr>
            <p:ph sz="quarter" idx="14"/>
          </p:nvPr>
        </p:nvSpPr>
        <p:spPr>
          <a:xfrm>
            <a:off x="4016784" y="2002392"/>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45" name="Content Placeholder 39">
            <a:extLst>
              <a:ext uri="{FF2B5EF4-FFF2-40B4-BE49-F238E27FC236}">
                <a16:creationId xmlns:a16="http://schemas.microsoft.com/office/drawing/2014/main" id="{25677492-3A34-49D7-BA0B-AF9911B58017}"/>
              </a:ext>
            </a:extLst>
          </p:cNvPr>
          <p:cNvSpPr>
            <a:spLocks noGrp="1"/>
          </p:cNvSpPr>
          <p:nvPr>
            <p:ph sz="quarter" idx="15"/>
          </p:nvPr>
        </p:nvSpPr>
        <p:spPr>
          <a:xfrm>
            <a:off x="3523870" y="2573875"/>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6" name="Content Placeholder 41">
            <a:extLst>
              <a:ext uri="{FF2B5EF4-FFF2-40B4-BE49-F238E27FC236}">
                <a16:creationId xmlns:a16="http://schemas.microsoft.com/office/drawing/2014/main" id="{63A870F0-EB63-4396-A5DB-813877E4C0BA}"/>
              </a:ext>
            </a:extLst>
          </p:cNvPr>
          <p:cNvSpPr>
            <a:spLocks noGrp="1"/>
          </p:cNvSpPr>
          <p:nvPr>
            <p:ph sz="quarter" idx="16"/>
          </p:nvPr>
        </p:nvSpPr>
        <p:spPr>
          <a:xfrm>
            <a:off x="4016787" y="2602482"/>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47" name="Content Placeholder 39">
            <a:extLst>
              <a:ext uri="{FF2B5EF4-FFF2-40B4-BE49-F238E27FC236}">
                <a16:creationId xmlns:a16="http://schemas.microsoft.com/office/drawing/2014/main" id="{22A16010-682A-43A5-BEBC-0834AB485FAF}"/>
              </a:ext>
            </a:extLst>
          </p:cNvPr>
          <p:cNvSpPr>
            <a:spLocks noGrp="1"/>
          </p:cNvSpPr>
          <p:nvPr>
            <p:ph sz="quarter" idx="17"/>
          </p:nvPr>
        </p:nvSpPr>
        <p:spPr>
          <a:xfrm>
            <a:off x="3523867" y="3178714"/>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8" name="Content Placeholder 41">
            <a:extLst>
              <a:ext uri="{FF2B5EF4-FFF2-40B4-BE49-F238E27FC236}">
                <a16:creationId xmlns:a16="http://schemas.microsoft.com/office/drawing/2014/main" id="{B961BABE-8215-4258-AFD0-E91EB79C06E6}"/>
              </a:ext>
            </a:extLst>
          </p:cNvPr>
          <p:cNvSpPr>
            <a:spLocks noGrp="1"/>
          </p:cNvSpPr>
          <p:nvPr>
            <p:ph sz="quarter" idx="18"/>
          </p:nvPr>
        </p:nvSpPr>
        <p:spPr>
          <a:xfrm>
            <a:off x="4016784" y="3207321"/>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49" name="Content Placeholder 39">
            <a:extLst>
              <a:ext uri="{FF2B5EF4-FFF2-40B4-BE49-F238E27FC236}">
                <a16:creationId xmlns:a16="http://schemas.microsoft.com/office/drawing/2014/main" id="{E8179DBC-C383-4F6D-B0E0-8A52B9D02D77}"/>
              </a:ext>
            </a:extLst>
          </p:cNvPr>
          <p:cNvSpPr>
            <a:spLocks noGrp="1"/>
          </p:cNvSpPr>
          <p:nvPr>
            <p:ph sz="quarter" idx="19"/>
          </p:nvPr>
        </p:nvSpPr>
        <p:spPr>
          <a:xfrm>
            <a:off x="3523870" y="3788307"/>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50" name="Content Placeholder 41">
            <a:extLst>
              <a:ext uri="{FF2B5EF4-FFF2-40B4-BE49-F238E27FC236}">
                <a16:creationId xmlns:a16="http://schemas.microsoft.com/office/drawing/2014/main" id="{07DE03C4-72FE-4A9F-A88B-7D460411007B}"/>
              </a:ext>
            </a:extLst>
          </p:cNvPr>
          <p:cNvSpPr>
            <a:spLocks noGrp="1"/>
          </p:cNvSpPr>
          <p:nvPr>
            <p:ph sz="quarter" idx="20"/>
          </p:nvPr>
        </p:nvSpPr>
        <p:spPr>
          <a:xfrm>
            <a:off x="4016787" y="3816910"/>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51" name="Content Placeholder 39">
            <a:extLst>
              <a:ext uri="{FF2B5EF4-FFF2-40B4-BE49-F238E27FC236}">
                <a16:creationId xmlns:a16="http://schemas.microsoft.com/office/drawing/2014/main" id="{83331BB7-ECFD-4AB9-9A73-FCE6335E41B1}"/>
              </a:ext>
            </a:extLst>
          </p:cNvPr>
          <p:cNvSpPr>
            <a:spLocks noGrp="1"/>
          </p:cNvSpPr>
          <p:nvPr>
            <p:ph sz="quarter" idx="21"/>
          </p:nvPr>
        </p:nvSpPr>
        <p:spPr>
          <a:xfrm>
            <a:off x="3531010" y="4402679"/>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52" name="Content Placeholder 41">
            <a:extLst>
              <a:ext uri="{FF2B5EF4-FFF2-40B4-BE49-F238E27FC236}">
                <a16:creationId xmlns:a16="http://schemas.microsoft.com/office/drawing/2014/main" id="{005B666F-A4BF-45F6-9F65-6293C70BF5CA}"/>
              </a:ext>
            </a:extLst>
          </p:cNvPr>
          <p:cNvSpPr>
            <a:spLocks noGrp="1"/>
          </p:cNvSpPr>
          <p:nvPr>
            <p:ph sz="quarter" idx="22"/>
          </p:nvPr>
        </p:nvSpPr>
        <p:spPr>
          <a:xfrm>
            <a:off x="4023930" y="4431286"/>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53" name="Content Placeholder 39">
            <a:extLst>
              <a:ext uri="{FF2B5EF4-FFF2-40B4-BE49-F238E27FC236}">
                <a16:creationId xmlns:a16="http://schemas.microsoft.com/office/drawing/2014/main" id="{EAA39ADB-67E0-4F6B-B2E3-F0463D37F040}"/>
              </a:ext>
            </a:extLst>
          </p:cNvPr>
          <p:cNvSpPr>
            <a:spLocks noGrp="1"/>
          </p:cNvSpPr>
          <p:nvPr>
            <p:ph sz="quarter" idx="23"/>
          </p:nvPr>
        </p:nvSpPr>
        <p:spPr>
          <a:xfrm>
            <a:off x="3523870" y="5012272"/>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54" name="Content Placeholder 41">
            <a:extLst>
              <a:ext uri="{FF2B5EF4-FFF2-40B4-BE49-F238E27FC236}">
                <a16:creationId xmlns:a16="http://schemas.microsoft.com/office/drawing/2014/main" id="{1A273B1A-C745-4055-8071-F9C7787BFBC4}"/>
              </a:ext>
            </a:extLst>
          </p:cNvPr>
          <p:cNvSpPr>
            <a:spLocks noGrp="1"/>
          </p:cNvSpPr>
          <p:nvPr>
            <p:ph sz="quarter" idx="24"/>
          </p:nvPr>
        </p:nvSpPr>
        <p:spPr>
          <a:xfrm>
            <a:off x="4016788" y="5040879"/>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endParaRPr lang="en-CA"/>
          </a:p>
        </p:txBody>
      </p:sp>
      <p:sp>
        <p:nvSpPr>
          <p:cNvPr id="55" name="Slide Number Placeholder 1">
            <a:extLst>
              <a:ext uri="{FF2B5EF4-FFF2-40B4-BE49-F238E27FC236}">
                <a16:creationId xmlns:a16="http://schemas.microsoft.com/office/drawing/2014/main" id="{F76674D4-A937-4E09-A95C-3B56442A97BE}"/>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AAF55BA6-FD45-474D-9942-5B13D0DE567B}"/>
              </a:ext>
            </a:extLst>
          </p:cNvPr>
          <p:cNvSpPr/>
          <p:nvPr userDrawn="1"/>
        </p:nvSpPr>
        <p:spPr>
          <a:xfrm>
            <a:off x="3523865" y="5498393"/>
            <a:ext cx="354219" cy="438851"/>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Content Placeholder 39">
            <a:extLst>
              <a:ext uri="{FF2B5EF4-FFF2-40B4-BE49-F238E27FC236}">
                <a16:creationId xmlns:a16="http://schemas.microsoft.com/office/drawing/2014/main" id="{EAA39ADB-67E0-4F6B-B2E3-F0463D37F040}"/>
              </a:ext>
            </a:extLst>
          </p:cNvPr>
          <p:cNvSpPr>
            <a:spLocks noGrp="1"/>
          </p:cNvSpPr>
          <p:nvPr>
            <p:ph sz="quarter" idx="25"/>
          </p:nvPr>
        </p:nvSpPr>
        <p:spPr>
          <a:xfrm>
            <a:off x="3539128" y="5543944"/>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34" name="Content Placeholder 41">
            <a:extLst>
              <a:ext uri="{FF2B5EF4-FFF2-40B4-BE49-F238E27FC236}">
                <a16:creationId xmlns:a16="http://schemas.microsoft.com/office/drawing/2014/main" id="{1A273B1A-C745-4055-8071-F9C7787BFBC4}"/>
              </a:ext>
            </a:extLst>
          </p:cNvPr>
          <p:cNvSpPr>
            <a:spLocks noGrp="1"/>
          </p:cNvSpPr>
          <p:nvPr>
            <p:ph sz="quarter" idx="26" hasCustomPrompt="1"/>
          </p:nvPr>
        </p:nvSpPr>
        <p:spPr>
          <a:xfrm>
            <a:off x="4023930" y="5556223"/>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r>
              <a:rPr lang="en-CA"/>
              <a:t>Registered Nurses	</a:t>
            </a:r>
          </a:p>
        </p:txBody>
      </p:sp>
      <p:sp>
        <p:nvSpPr>
          <p:cNvPr id="37" name="Oval 36">
            <a:extLst>
              <a:ext uri="{FF2B5EF4-FFF2-40B4-BE49-F238E27FC236}">
                <a16:creationId xmlns:a16="http://schemas.microsoft.com/office/drawing/2014/main" id="{AAF55BA6-FD45-474D-9942-5B13D0DE567B}"/>
              </a:ext>
            </a:extLst>
          </p:cNvPr>
          <p:cNvSpPr/>
          <p:nvPr userDrawn="1"/>
        </p:nvSpPr>
        <p:spPr>
          <a:xfrm>
            <a:off x="3539129" y="6012201"/>
            <a:ext cx="354219" cy="472291"/>
          </a:xfrm>
          <a:prstGeom prst="ellipse">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Content Placeholder 39">
            <a:extLst>
              <a:ext uri="{FF2B5EF4-FFF2-40B4-BE49-F238E27FC236}">
                <a16:creationId xmlns:a16="http://schemas.microsoft.com/office/drawing/2014/main" id="{EAA39ADB-67E0-4F6B-B2E3-F0463D37F040}"/>
              </a:ext>
            </a:extLst>
          </p:cNvPr>
          <p:cNvSpPr>
            <a:spLocks noGrp="1"/>
          </p:cNvSpPr>
          <p:nvPr>
            <p:ph sz="quarter" idx="27"/>
          </p:nvPr>
        </p:nvSpPr>
        <p:spPr>
          <a:xfrm>
            <a:off x="3538159" y="6130092"/>
            <a:ext cx="354806" cy="190437"/>
          </a:xfrm>
          <a:noFill/>
        </p:spPr>
        <p:txBody>
          <a:bodyPr wrap="square" lIns="0" tIns="0" rIns="0" bIns="0" rtlCol="0">
            <a:spAutoFit/>
          </a:bodyPr>
          <a:lstStyle>
            <a:lvl1pPr>
              <a:defRPr lang="en-US" sz="1125" dirty="0" smtClean="0">
                <a:solidFill>
                  <a:schemeClr val="bg1"/>
                </a:solidFill>
                <a:latin typeface="Georgia" panose="02040502050405020303" pitchFamily="18" charset="0"/>
              </a:defRPr>
            </a:lvl1pPr>
            <a:lvl2pPr>
              <a:defRPr lang="en-US" sz="1350" dirty="0" smtClean="0">
                <a:solidFill>
                  <a:schemeClr val="tx1"/>
                </a:solidFill>
                <a:latin typeface="+mn-lt"/>
                <a:cs typeface="+mn-cs"/>
              </a:defRPr>
            </a:lvl2pPr>
            <a:lvl3pPr>
              <a:defRPr lang="en-US" sz="1350" dirty="0" smtClean="0">
                <a:solidFill>
                  <a:schemeClr val="tx1"/>
                </a:solidFill>
                <a:latin typeface="+mn-lt"/>
                <a:cs typeface="+mn-cs"/>
              </a:defRPr>
            </a:lvl3pPr>
            <a:lvl4pPr>
              <a:defRPr lang="en-US" sz="1350" dirty="0" smtClean="0">
                <a:solidFill>
                  <a:schemeClr val="tx1"/>
                </a:solidFill>
                <a:latin typeface="+mn-lt"/>
                <a:cs typeface="+mn-cs"/>
              </a:defRPr>
            </a:lvl4pPr>
            <a:lvl5pPr>
              <a:defRPr lang="en-CA" sz="1350" dirty="0">
                <a:solidFill>
                  <a:schemeClr val="tx1"/>
                </a:solidFill>
                <a:latin typeface="+mn-lt"/>
                <a:cs typeface="+mn-cs"/>
              </a:defRPr>
            </a:lvl5pPr>
          </a:lstStyle>
          <a:p>
            <a:pPr lvl="0" algn="ctr"/>
            <a:endParaRPr lang="en-CA"/>
          </a:p>
        </p:txBody>
      </p:sp>
      <p:sp>
        <p:nvSpPr>
          <p:cNvPr id="41" name="Content Placeholder 41">
            <a:extLst>
              <a:ext uri="{FF2B5EF4-FFF2-40B4-BE49-F238E27FC236}">
                <a16:creationId xmlns:a16="http://schemas.microsoft.com/office/drawing/2014/main" id="{1A273B1A-C745-4055-8071-F9C7787BFBC4}"/>
              </a:ext>
            </a:extLst>
          </p:cNvPr>
          <p:cNvSpPr>
            <a:spLocks noGrp="1"/>
          </p:cNvSpPr>
          <p:nvPr>
            <p:ph sz="quarter" idx="28" hasCustomPrompt="1"/>
          </p:nvPr>
        </p:nvSpPr>
        <p:spPr>
          <a:xfrm>
            <a:off x="4031079" y="6158698"/>
            <a:ext cx="1996678" cy="190437"/>
          </a:xfrm>
          <a:noFill/>
        </p:spPr>
        <p:txBody>
          <a:bodyPr wrap="square" lIns="0" tIns="0" rIns="0" bIns="0" rtlCol="0" anchor="ctr" anchorCtr="0">
            <a:spAutoFit/>
          </a:bodyPr>
          <a:lstStyle>
            <a:lvl1pPr>
              <a:defRPr lang="en-US" sz="1125" smtClean="0">
                <a:solidFill>
                  <a:schemeClr val="bg2"/>
                </a:solidFill>
                <a:latin typeface="Arial" charset="0"/>
                <a:ea typeface="Arial" charset="0"/>
                <a:cs typeface="Arial" charset="0"/>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r>
              <a:rPr lang="en-CA"/>
              <a:t>Pharmacists</a:t>
            </a:r>
          </a:p>
        </p:txBody>
      </p:sp>
    </p:spTree>
    <p:extLst>
      <p:ext uri="{BB962C8B-B14F-4D97-AF65-F5344CB8AC3E}">
        <p14:creationId xmlns:p14="http://schemas.microsoft.com/office/powerpoint/2010/main" val="1355150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4_Eligibility - no priority info">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2" y="1645924"/>
            <a:ext cx="7191375" cy="365125"/>
          </a:xfrm>
          <a:ln>
            <a:noFill/>
          </a:ln>
        </p:spPr>
        <p:txBody>
          <a:bodyPr>
            <a:noAutofit/>
          </a:bodyPr>
          <a:lstStyle>
            <a:lvl1pPr marL="0" indent="0">
              <a:spcBef>
                <a:spcPts val="0"/>
              </a:spcBef>
              <a:spcAft>
                <a:spcPts val="900"/>
              </a:spcAft>
              <a:buClr>
                <a:schemeClr val="tx1"/>
              </a:buClr>
              <a:buFont typeface="Arial" panose="020B0604020202020204" pitchFamily="34" charset="0"/>
              <a:buNone/>
              <a:tabLst/>
              <a:defRPr sz="1500">
                <a:solidFill>
                  <a:schemeClr val="bg2">
                    <a:lumMod val="50000"/>
                  </a:schemeClr>
                </a:solidFill>
              </a:defRPr>
            </a:lvl1pPr>
            <a:lvl2pPr marL="347663" indent="-130969">
              <a:spcAft>
                <a:spcPts val="900"/>
              </a:spcAft>
              <a:buClr>
                <a:schemeClr val="tx1"/>
              </a:buClr>
              <a:tabLst/>
              <a:defRPr sz="1500"/>
            </a:lvl2pPr>
            <a:lvl3pPr marL="517922" indent="-130969">
              <a:spcAft>
                <a:spcPts val="900"/>
              </a:spcAft>
              <a:buClr>
                <a:schemeClr val="tx1"/>
              </a:buClr>
              <a:tabLst/>
              <a:defRPr sz="1500"/>
            </a:lvl3pPr>
            <a:lvl4pPr marL="689372" indent="-130969">
              <a:spcAft>
                <a:spcPts val="900"/>
              </a:spcAft>
              <a:buClr>
                <a:schemeClr val="tx1"/>
              </a:buClr>
              <a:tabLst/>
              <a:defRPr sz="1500"/>
            </a:lvl4pPr>
            <a:lvl5pPr marL="860822" indent="-130969">
              <a:spcAft>
                <a:spcPts val="900"/>
              </a:spcAft>
              <a:buClr>
                <a:schemeClr val="tx1"/>
              </a:buClr>
              <a:tabLst/>
              <a:defRPr sz="1500"/>
            </a:lvl5pPr>
          </a:lstStyle>
          <a:p>
            <a:pPr lvl="0"/>
            <a:r>
              <a:rPr lang="en-US"/>
              <a:t>Click to edit Master text styles</a:t>
            </a:r>
          </a:p>
        </p:txBody>
      </p:sp>
      <p:sp>
        <p:nvSpPr>
          <p:cNvPr id="6"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489A097B-A6CB-CB46-8841-92746E4BD87A}"/>
              </a:ext>
            </a:extLst>
          </p:cNvPr>
          <p:cNvSpPr>
            <a:spLocks noGrp="1"/>
          </p:cNvSpPr>
          <p:nvPr>
            <p:ph type="title"/>
          </p:nvPr>
        </p:nvSpPr>
        <p:spPr/>
        <p:txBody>
          <a:bodyPr/>
          <a:lstStyle/>
          <a:p>
            <a:r>
              <a:rPr lang="en-US"/>
              <a:t>Click to edit Master title style</a:t>
            </a:r>
          </a:p>
        </p:txBody>
      </p:sp>
      <p:sp>
        <p:nvSpPr>
          <p:cNvPr id="7" name="Text Placeholder 4">
            <a:extLst>
              <a:ext uri="{FF2B5EF4-FFF2-40B4-BE49-F238E27FC236}">
                <a16:creationId xmlns:a16="http://schemas.microsoft.com/office/drawing/2014/main" id="{4FFF7BCA-9AC7-4A46-B8C2-8C5645D01D21}"/>
              </a:ext>
            </a:extLst>
          </p:cNvPr>
          <p:cNvSpPr>
            <a:spLocks noGrp="1"/>
          </p:cNvSpPr>
          <p:nvPr>
            <p:ph type="body" sz="quarter" idx="12"/>
          </p:nvPr>
        </p:nvSpPr>
        <p:spPr>
          <a:xfrm>
            <a:off x="1371600"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8" name="Text Placeholder 4">
            <a:extLst>
              <a:ext uri="{FF2B5EF4-FFF2-40B4-BE49-F238E27FC236}">
                <a16:creationId xmlns:a16="http://schemas.microsoft.com/office/drawing/2014/main" id="{80CF6C0F-6CBD-9F41-A29D-B353BB53A6F9}"/>
              </a:ext>
            </a:extLst>
          </p:cNvPr>
          <p:cNvSpPr>
            <a:spLocks noGrp="1"/>
          </p:cNvSpPr>
          <p:nvPr>
            <p:ph type="body" sz="quarter" idx="13"/>
          </p:nvPr>
        </p:nvSpPr>
        <p:spPr>
          <a:xfrm>
            <a:off x="324294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9" name="Text Placeholder 4">
            <a:extLst>
              <a:ext uri="{FF2B5EF4-FFF2-40B4-BE49-F238E27FC236}">
                <a16:creationId xmlns:a16="http://schemas.microsoft.com/office/drawing/2014/main" id="{94A723F2-707D-F542-A298-B9A3FD5B23F0}"/>
              </a:ext>
            </a:extLst>
          </p:cNvPr>
          <p:cNvSpPr>
            <a:spLocks noGrp="1"/>
          </p:cNvSpPr>
          <p:nvPr>
            <p:ph type="body" sz="quarter" idx="14"/>
          </p:nvPr>
        </p:nvSpPr>
        <p:spPr>
          <a:xfrm>
            <a:off x="5114291"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sp>
        <p:nvSpPr>
          <p:cNvPr id="10" name="Text Placeholder 4">
            <a:extLst>
              <a:ext uri="{FF2B5EF4-FFF2-40B4-BE49-F238E27FC236}">
                <a16:creationId xmlns:a16="http://schemas.microsoft.com/office/drawing/2014/main" id="{246C779D-348C-254D-A399-E603D36F2CBA}"/>
              </a:ext>
            </a:extLst>
          </p:cNvPr>
          <p:cNvSpPr>
            <a:spLocks noGrp="1"/>
          </p:cNvSpPr>
          <p:nvPr>
            <p:ph type="body" sz="quarter" idx="15"/>
          </p:nvPr>
        </p:nvSpPr>
        <p:spPr>
          <a:xfrm>
            <a:off x="6985635" y="3444409"/>
            <a:ext cx="1577340" cy="365125"/>
          </a:xfrm>
          <a:ln>
            <a:noFill/>
          </a:ln>
        </p:spPr>
        <p:txBody>
          <a:bodyPr>
            <a:noAutofit/>
          </a:bodyPr>
          <a:lstStyle>
            <a:lvl1pPr marL="0" indent="0" algn="ctr">
              <a:lnSpc>
                <a:spcPct val="100000"/>
              </a:lnSpc>
              <a:spcBef>
                <a:spcPts val="0"/>
              </a:spcBef>
              <a:spcAft>
                <a:spcPts val="225"/>
              </a:spcAft>
              <a:buClr>
                <a:schemeClr val="tx1"/>
              </a:buClr>
              <a:buFont typeface="Arial" panose="020B0604020202020204" pitchFamily="34" charset="0"/>
              <a:buNone/>
              <a:tabLst/>
              <a:defRPr sz="900" b="0">
                <a:solidFill>
                  <a:schemeClr val="bg2">
                    <a:lumMod val="50000"/>
                  </a:schemeClr>
                </a:solidFill>
              </a:defRPr>
            </a:lvl1pPr>
            <a:lvl2pPr marL="214313" indent="-121444">
              <a:lnSpc>
                <a:spcPct val="100000"/>
              </a:lnSpc>
              <a:spcAft>
                <a:spcPts val="225"/>
              </a:spcAft>
              <a:buClr>
                <a:schemeClr val="tx1"/>
              </a:buClr>
              <a:tabLst/>
              <a:defRPr sz="900">
                <a:solidFill>
                  <a:schemeClr val="bg2">
                    <a:lumMod val="50000"/>
                  </a:schemeClr>
                </a:solidFill>
              </a:defRPr>
            </a:lvl2pPr>
            <a:lvl3pPr marL="517922" indent="-130969">
              <a:lnSpc>
                <a:spcPct val="100000"/>
              </a:lnSpc>
              <a:spcAft>
                <a:spcPts val="225"/>
              </a:spcAft>
              <a:buClr>
                <a:schemeClr val="tx1"/>
              </a:buClr>
              <a:tabLst/>
              <a:defRPr sz="900">
                <a:solidFill>
                  <a:schemeClr val="bg2">
                    <a:lumMod val="50000"/>
                  </a:schemeClr>
                </a:solidFill>
              </a:defRPr>
            </a:lvl3pPr>
            <a:lvl4pPr marL="689372" indent="-130969">
              <a:lnSpc>
                <a:spcPct val="100000"/>
              </a:lnSpc>
              <a:spcAft>
                <a:spcPts val="225"/>
              </a:spcAft>
              <a:buClr>
                <a:schemeClr val="tx1"/>
              </a:buClr>
              <a:tabLst/>
              <a:defRPr sz="900">
                <a:solidFill>
                  <a:schemeClr val="bg2">
                    <a:lumMod val="50000"/>
                  </a:schemeClr>
                </a:solidFill>
              </a:defRPr>
            </a:lvl4pPr>
            <a:lvl5pPr marL="860822" indent="-130969">
              <a:lnSpc>
                <a:spcPct val="100000"/>
              </a:lnSpc>
              <a:spcAft>
                <a:spcPts val="225"/>
              </a:spcAft>
              <a:buClr>
                <a:schemeClr val="tx1"/>
              </a:buClr>
              <a:tabLst/>
              <a:defRPr sz="900">
                <a:solidFill>
                  <a:schemeClr val="bg2">
                    <a:lumMod val="50000"/>
                  </a:schemeClr>
                </a:solidFill>
              </a:defRPr>
            </a:lvl5pPr>
          </a:lstStyle>
          <a:p>
            <a:pPr lvl="0"/>
            <a:r>
              <a:rPr lang="en-US"/>
              <a:t>Click to edit Master text styles</a:t>
            </a:r>
          </a:p>
          <a:p>
            <a:pPr lvl="1"/>
            <a:r>
              <a:rPr lang="en-US"/>
              <a:t>Second level</a:t>
            </a:r>
          </a:p>
        </p:txBody>
      </p:sp>
      <p:grpSp>
        <p:nvGrpSpPr>
          <p:cNvPr id="2" name="Group 1">
            <a:extLst>
              <a:ext uri="{FF2B5EF4-FFF2-40B4-BE49-F238E27FC236}">
                <a16:creationId xmlns:a16="http://schemas.microsoft.com/office/drawing/2014/main" id="{06D5CE67-AF00-9C49-A453-9F14C1ADDF49}"/>
              </a:ext>
            </a:extLst>
          </p:cNvPr>
          <p:cNvGrpSpPr/>
          <p:nvPr userDrawn="1"/>
        </p:nvGrpSpPr>
        <p:grpSpPr>
          <a:xfrm>
            <a:off x="3087787" y="2717206"/>
            <a:ext cx="3704138" cy="1949609"/>
            <a:chOff x="4117049" y="2717199"/>
            <a:chExt cx="4938851" cy="1949609"/>
          </a:xfrm>
        </p:grpSpPr>
        <p:cxnSp>
          <p:nvCxnSpPr>
            <p:cNvPr id="17" name="Straight Connector 16">
              <a:extLst>
                <a:ext uri="{FF2B5EF4-FFF2-40B4-BE49-F238E27FC236}">
                  <a16:creationId xmlns:a16="http://schemas.microsoft.com/office/drawing/2014/main" id="{D6E59C6C-7F17-0941-A97F-7DD761BABA78}"/>
                </a:ext>
              </a:extLst>
            </p:cNvPr>
            <p:cNvCxnSpPr/>
            <p:nvPr userDrawn="1"/>
          </p:nvCxnSpPr>
          <p:spPr>
            <a:xfrm>
              <a:off x="4117049"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A6E3601-3F13-6A45-8C37-B90826D9506E}"/>
                </a:ext>
              </a:extLst>
            </p:cNvPr>
            <p:cNvCxnSpPr/>
            <p:nvPr userDrawn="1"/>
          </p:nvCxnSpPr>
          <p:spPr>
            <a:xfrm>
              <a:off x="6587792"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EAB6DE5-B019-6247-959D-AF2E6F08E74F}"/>
                </a:ext>
              </a:extLst>
            </p:cNvPr>
            <p:cNvCxnSpPr/>
            <p:nvPr userDrawn="1"/>
          </p:nvCxnSpPr>
          <p:spPr>
            <a:xfrm>
              <a:off x="9055900"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3" name="Picture 12">
            <a:extLst>
              <a:ext uri="{FF2B5EF4-FFF2-40B4-BE49-F238E27FC236}">
                <a16:creationId xmlns:a16="http://schemas.microsoft.com/office/drawing/2014/main" id="{6517AE63-A2CD-4353-B715-8021BA9788A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54961"/>
          <a:stretch/>
        </p:blipFill>
        <p:spPr>
          <a:xfrm>
            <a:off x="3591596" y="2130552"/>
            <a:ext cx="886101" cy="1275846"/>
          </a:xfrm>
          <a:prstGeom prst="rect">
            <a:avLst/>
          </a:prstGeom>
        </p:spPr>
      </p:pic>
      <p:pic>
        <p:nvPicPr>
          <p:cNvPr id="14" name="Picture 13">
            <a:extLst>
              <a:ext uri="{FF2B5EF4-FFF2-40B4-BE49-F238E27FC236}">
                <a16:creationId xmlns:a16="http://schemas.microsoft.com/office/drawing/2014/main" id="{F5A7C5EA-3BD4-4030-B40F-097E36A5F7D6}"/>
              </a:ext>
            </a:extLst>
          </p:cNvPr>
          <p:cNvPicPr>
            <a:picLocks noChangeAspect="1"/>
          </p:cNvPicPr>
          <p:nvPr userDrawn="1"/>
        </p:nvPicPr>
        <p:blipFill>
          <a:blip r:embed="rId3"/>
          <a:stretch>
            <a:fillRect/>
          </a:stretch>
        </p:blipFill>
        <p:spPr>
          <a:xfrm>
            <a:off x="7340071" y="2121408"/>
            <a:ext cx="884682" cy="1241660"/>
          </a:xfrm>
          <a:prstGeom prst="rect">
            <a:avLst/>
          </a:prstGeom>
        </p:spPr>
      </p:pic>
      <p:pic>
        <p:nvPicPr>
          <p:cNvPr id="15" name="Picture 14">
            <a:extLst>
              <a:ext uri="{FF2B5EF4-FFF2-40B4-BE49-F238E27FC236}">
                <a16:creationId xmlns:a16="http://schemas.microsoft.com/office/drawing/2014/main" id="{D9B2834C-6EC7-4942-83E7-4CD9032AEB0B}"/>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3128" r="4780"/>
          <a:stretch/>
        </p:blipFill>
        <p:spPr>
          <a:xfrm>
            <a:off x="1666636" y="2194567"/>
            <a:ext cx="891540" cy="1172863"/>
          </a:xfrm>
          <a:prstGeom prst="rect">
            <a:avLst/>
          </a:prstGeom>
        </p:spPr>
      </p:pic>
      <p:sp>
        <p:nvSpPr>
          <p:cNvPr id="11" name="SmartArt Placeholder 10"/>
          <p:cNvSpPr>
            <a:spLocks noGrp="1"/>
          </p:cNvSpPr>
          <p:nvPr>
            <p:ph type="dgm" sz="quarter" idx="16"/>
          </p:nvPr>
        </p:nvSpPr>
        <p:spPr>
          <a:xfrm>
            <a:off x="5393207" y="2194560"/>
            <a:ext cx="884682" cy="1192330"/>
          </a:xfrm>
          <a:prstGeom prst="ellipse">
            <a:avLst/>
          </a:prstGeom>
          <a:solidFill>
            <a:schemeClr val="accent2"/>
          </a:solidFill>
        </p:spPr>
        <p:txBody>
          <a:bodyPr/>
          <a:lstStyle/>
          <a:p>
            <a:endParaRPr lang="en-US"/>
          </a:p>
        </p:txBody>
      </p:sp>
    </p:spTree>
    <p:extLst>
      <p:ext uri="{BB962C8B-B14F-4D97-AF65-F5344CB8AC3E}">
        <p14:creationId xmlns:p14="http://schemas.microsoft.com/office/powerpoint/2010/main" val="31904490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43EC5F-3907-497B-89F5-E6883AE8CD62}"/>
              </a:ext>
            </a:extLst>
          </p:cNvPr>
          <p:cNvSpPr/>
          <p:nvPr userDrawn="1"/>
        </p:nvSpPr>
        <p:spPr>
          <a:xfrm>
            <a:off x="3196685" y="2260973"/>
            <a:ext cx="1601883" cy="631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a:extLst>
              <a:ext uri="{FF2B5EF4-FFF2-40B4-BE49-F238E27FC236}">
                <a16:creationId xmlns:a16="http://schemas.microsoft.com/office/drawing/2014/main" id="{E08CC340-A5DA-4B67-9135-7952441EBA13}"/>
              </a:ext>
            </a:extLst>
          </p:cNvPr>
          <p:cNvSpPr/>
          <p:nvPr userDrawn="1"/>
        </p:nvSpPr>
        <p:spPr>
          <a:xfrm>
            <a:off x="5069396" y="2260973"/>
            <a:ext cx="1601883" cy="631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600CE34C-1F80-42A6-AE59-FED08507B2E8}"/>
              </a:ext>
            </a:extLst>
          </p:cNvPr>
          <p:cNvSpPr/>
          <p:nvPr userDrawn="1"/>
        </p:nvSpPr>
        <p:spPr>
          <a:xfrm>
            <a:off x="6905800" y="2260973"/>
            <a:ext cx="1601883" cy="631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a:extLst>
              <a:ext uri="{FF2B5EF4-FFF2-40B4-BE49-F238E27FC236}">
                <a16:creationId xmlns:a16="http://schemas.microsoft.com/office/drawing/2014/main" id="{355DA53D-556A-446A-9F98-50AA73DB5226}"/>
              </a:ext>
            </a:extLst>
          </p:cNvPr>
          <p:cNvSpPr/>
          <p:nvPr userDrawn="1"/>
        </p:nvSpPr>
        <p:spPr>
          <a:xfrm>
            <a:off x="1323977" y="2260973"/>
            <a:ext cx="1601883" cy="631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5">
            <a:extLst>
              <a:ext uri="{FF2B5EF4-FFF2-40B4-BE49-F238E27FC236}">
                <a16:creationId xmlns:a16="http://schemas.microsoft.com/office/drawing/2014/main" id="{521827C6-0245-472B-B239-EBD9C11471E2}"/>
              </a:ext>
            </a:extLst>
          </p:cNvPr>
          <p:cNvSpPr>
            <a:spLocks noGrp="1"/>
          </p:cNvSpPr>
          <p:nvPr>
            <p:ph type="title"/>
          </p:nvPr>
        </p:nvSpPr>
        <p:spPr>
          <a:xfrm>
            <a:off x="1371601" y="0"/>
            <a:ext cx="7200470" cy="1137300"/>
          </a:xfrm>
        </p:spPr>
        <p:txBody>
          <a:bodyPr>
            <a:normAutofit/>
          </a:bodyPr>
          <a:lstStyle/>
          <a:p>
            <a:endParaRPr lang="en-US" i="1"/>
          </a:p>
        </p:txBody>
      </p:sp>
      <p:cxnSp>
        <p:nvCxnSpPr>
          <p:cNvPr id="18" name="Straight Connector 17">
            <a:extLst>
              <a:ext uri="{FF2B5EF4-FFF2-40B4-BE49-F238E27FC236}">
                <a16:creationId xmlns:a16="http://schemas.microsoft.com/office/drawing/2014/main" id="{54E21687-4FC9-4690-8283-7F5601443997}"/>
              </a:ext>
            </a:extLst>
          </p:cNvPr>
          <p:cNvCxnSpPr>
            <a:cxnSpLocks/>
          </p:cNvCxnSpPr>
          <p:nvPr userDrawn="1"/>
        </p:nvCxnSpPr>
        <p:spPr>
          <a:xfrm>
            <a:off x="1564786" y="5306980"/>
            <a:ext cx="11487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5BC39C1-F991-4DD3-950A-4D70C0407510}"/>
              </a:ext>
            </a:extLst>
          </p:cNvPr>
          <p:cNvCxnSpPr>
            <a:cxnSpLocks/>
          </p:cNvCxnSpPr>
          <p:nvPr userDrawn="1"/>
        </p:nvCxnSpPr>
        <p:spPr>
          <a:xfrm>
            <a:off x="3423256" y="5306980"/>
            <a:ext cx="11487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3D68A5-FECD-42B5-BFA0-FB962036E0B7}"/>
              </a:ext>
            </a:extLst>
          </p:cNvPr>
          <p:cNvCxnSpPr>
            <a:cxnSpLocks/>
          </p:cNvCxnSpPr>
          <p:nvPr userDrawn="1"/>
        </p:nvCxnSpPr>
        <p:spPr>
          <a:xfrm>
            <a:off x="7132371" y="5306980"/>
            <a:ext cx="1148747" cy="0"/>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A8E9B9A2-1BC6-4E15-9FE8-73BA3D6FC4E6}"/>
              </a:ext>
            </a:extLst>
          </p:cNvPr>
          <p:cNvPicPr>
            <a:picLocks noChangeAspect="1"/>
          </p:cNvPicPr>
          <p:nvPr userDrawn="1"/>
        </p:nvPicPr>
        <p:blipFill>
          <a:blip r:embed="rId2"/>
          <a:stretch>
            <a:fillRect/>
          </a:stretch>
        </p:blipFill>
        <p:spPr>
          <a:xfrm>
            <a:off x="1680883" y="3253155"/>
            <a:ext cx="888452" cy="1184603"/>
          </a:xfrm>
          <a:prstGeom prst="rect">
            <a:avLst/>
          </a:prstGeom>
        </p:spPr>
      </p:pic>
      <p:pic>
        <p:nvPicPr>
          <p:cNvPr id="23" name="Picture 22">
            <a:extLst>
              <a:ext uri="{FF2B5EF4-FFF2-40B4-BE49-F238E27FC236}">
                <a16:creationId xmlns:a16="http://schemas.microsoft.com/office/drawing/2014/main" id="{3EC06BFF-BFBF-477C-93C6-667D3A7B2706}"/>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11105" t="7357" b="29894"/>
          <a:stretch/>
        </p:blipFill>
        <p:spPr>
          <a:xfrm>
            <a:off x="3437076" y="3253156"/>
            <a:ext cx="1121104" cy="1202587"/>
          </a:xfrm>
          <a:prstGeom prst="rect">
            <a:avLst/>
          </a:prstGeom>
        </p:spPr>
      </p:pic>
      <p:pic>
        <p:nvPicPr>
          <p:cNvPr id="24" name="Picture 23">
            <a:extLst>
              <a:ext uri="{FF2B5EF4-FFF2-40B4-BE49-F238E27FC236}">
                <a16:creationId xmlns:a16="http://schemas.microsoft.com/office/drawing/2014/main" id="{0AAB3150-139A-4CD9-A416-FB918E759F5F}"/>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6134" r="8153"/>
          <a:stretch/>
        </p:blipFill>
        <p:spPr>
          <a:xfrm>
            <a:off x="5413606" y="3253152"/>
            <a:ext cx="913466" cy="1186210"/>
          </a:xfrm>
          <a:prstGeom prst="rect">
            <a:avLst/>
          </a:prstGeom>
        </p:spPr>
      </p:pic>
      <p:pic>
        <p:nvPicPr>
          <p:cNvPr id="25" name="Picture 24">
            <a:extLst>
              <a:ext uri="{FF2B5EF4-FFF2-40B4-BE49-F238E27FC236}">
                <a16:creationId xmlns:a16="http://schemas.microsoft.com/office/drawing/2014/main" id="{1B5AAFBD-3E8D-40C4-97D6-04D1A0396BCD}"/>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l="9103" t="9388" r="16669" b="13239"/>
          <a:stretch/>
        </p:blipFill>
        <p:spPr>
          <a:xfrm>
            <a:off x="7268915" y="3253152"/>
            <a:ext cx="890993" cy="1186210"/>
          </a:xfrm>
          <a:prstGeom prst="ellipse">
            <a:avLst/>
          </a:prstGeom>
        </p:spPr>
      </p:pic>
      <p:sp>
        <p:nvSpPr>
          <p:cNvPr id="27" name="Content Placeholder 26">
            <a:extLst>
              <a:ext uri="{FF2B5EF4-FFF2-40B4-BE49-F238E27FC236}">
                <a16:creationId xmlns:a16="http://schemas.microsoft.com/office/drawing/2014/main" id="{A11CDD30-B87E-4AB0-937D-DDFF0AB3B388}"/>
              </a:ext>
            </a:extLst>
          </p:cNvPr>
          <p:cNvSpPr>
            <a:spLocks noGrp="1"/>
          </p:cNvSpPr>
          <p:nvPr>
            <p:ph sz="quarter" idx="10"/>
          </p:nvPr>
        </p:nvSpPr>
        <p:spPr>
          <a:xfrm>
            <a:off x="1371600" y="1646239"/>
            <a:ext cx="2857500" cy="276225"/>
          </a:xfrm>
          <a:noFill/>
        </p:spPr>
        <p:txBody>
          <a:bodyPr wrap="square" lIns="0" tIns="0" rIns="0" bIns="0" rtlCol="0">
            <a:noAutofit/>
          </a:bodyPr>
          <a:lstStyle>
            <a:lvl1pPr>
              <a:defRPr lang="en-US" sz="1500" smtClean="0">
                <a:solidFill>
                  <a:schemeClr val="tx2"/>
                </a:solidFill>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nSpc>
                <a:spcPct val="90000"/>
              </a:lnSpc>
              <a:spcBef>
                <a:spcPts val="750"/>
              </a:spcBef>
            </a:pPr>
            <a:endParaRPr lang="en-CA"/>
          </a:p>
        </p:txBody>
      </p:sp>
      <p:sp>
        <p:nvSpPr>
          <p:cNvPr id="29" name="Content Placeholder 28">
            <a:extLst>
              <a:ext uri="{FF2B5EF4-FFF2-40B4-BE49-F238E27FC236}">
                <a16:creationId xmlns:a16="http://schemas.microsoft.com/office/drawing/2014/main" id="{B7D21462-AE86-474D-9AD0-19D1291D244B}"/>
              </a:ext>
            </a:extLst>
          </p:cNvPr>
          <p:cNvSpPr>
            <a:spLocks noGrp="1"/>
          </p:cNvSpPr>
          <p:nvPr>
            <p:ph sz="quarter" idx="11"/>
          </p:nvPr>
        </p:nvSpPr>
        <p:spPr>
          <a:xfrm>
            <a:off x="1321594" y="2324100"/>
            <a:ext cx="1603772" cy="476250"/>
          </a:xfrm>
          <a:noFill/>
          <a:effectLst/>
        </p:spPr>
        <p:txBody>
          <a:bodyPr wrap="square" lIns="0" tIns="0" rIns="0" bIns="0" rtlCol="0">
            <a:noAutofit/>
          </a:bodyPr>
          <a:lstStyle>
            <a:lvl1pPr>
              <a:defRPr lang="en-US" sz="1125" smtClean="0">
                <a:solidFill>
                  <a:schemeClr val="bg1"/>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1050"/>
              </a:spcAft>
            </a:pPr>
            <a:endParaRPr lang="en-CA"/>
          </a:p>
        </p:txBody>
      </p:sp>
      <p:sp>
        <p:nvSpPr>
          <p:cNvPr id="31" name="Content Placeholder 30">
            <a:extLst>
              <a:ext uri="{FF2B5EF4-FFF2-40B4-BE49-F238E27FC236}">
                <a16:creationId xmlns:a16="http://schemas.microsoft.com/office/drawing/2014/main" id="{B7F04183-8275-4E10-9064-2A4506E163E0}"/>
              </a:ext>
            </a:extLst>
          </p:cNvPr>
          <p:cNvSpPr>
            <a:spLocks noGrp="1"/>
          </p:cNvSpPr>
          <p:nvPr>
            <p:ph sz="quarter" idx="12"/>
          </p:nvPr>
        </p:nvSpPr>
        <p:spPr>
          <a:xfrm>
            <a:off x="1771255" y="2920811"/>
            <a:ext cx="735806" cy="152349"/>
          </a:xfrm>
          <a:noFill/>
          <a:effectLst/>
        </p:spPr>
        <p:txBody>
          <a:bodyPr wrap="square" lIns="0" tIns="0" rIns="0" bIns="0" rtlCol="0">
            <a:spAutoFit/>
          </a:bodyPr>
          <a:lstStyle>
            <a:lvl1pPr>
              <a:defRPr lang="en-US" sz="900" smtClean="0">
                <a:solidFill>
                  <a:schemeClr val="bg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450"/>
              </a:spcAft>
            </a:pPr>
            <a:endParaRPr lang="en-CA"/>
          </a:p>
        </p:txBody>
      </p:sp>
      <p:sp>
        <p:nvSpPr>
          <p:cNvPr id="33" name="Content Placeholder 32">
            <a:extLst>
              <a:ext uri="{FF2B5EF4-FFF2-40B4-BE49-F238E27FC236}">
                <a16:creationId xmlns:a16="http://schemas.microsoft.com/office/drawing/2014/main" id="{CBF5488C-D5FA-4562-8340-1361EAD8FFB4}"/>
              </a:ext>
            </a:extLst>
          </p:cNvPr>
          <p:cNvSpPr>
            <a:spLocks noGrp="1"/>
          </p:cNvSpPr>
          <p:nvPr>
            <p:ph sz="quarter" idx="13"/>
          </p:nvPr>
        </p:nvSpPr>
        <p:spPr>
          <a:xfrm>
            <a:off x="1321594" y="4583113"/>
            <a:ext cx="1603772" cy="278442"/>
          </a:xfrm>
        </p:spPr>
        <p:txBody>
          <a:bodyPr/>
          <a:lstStyle>
            <a:lvl1pPr algn="ctr">
              <a:defRPr/>
            </a:lvl1pPr>
          </a:lstStyle>
          <a:p>
            <a:pPr lvl="0"/>
            <a:endParaRPr lang="en-CA"/>
          </a:p>
        </p:txBody>
      </p:sp>
      <p:sp>
        <p:nvSpPr>
          <p:cNvPr id="34" name="Content Placeholder 32">
            <a:extLst>
              <a:ext uri="{FF2B5EF4-FFF2-40B4-BE49-F238E27FC236}">
                <a16:creationId xmlns:a16="http://schemas.microsoft.com/office/drawing/2014/main" id="{86253CC5-9A44-4857-A087-F9FFD8445CEC}"/>
              </a:ext>
            </a:extLst>
          </p:cNvPr>
          <p:cNvSpPr>
            <a:spLocks noGrp="1"/>
          </p:cNvSpPr>
          <p:nvPr>
            <p:ph sz="quarter" idx="14"/>
          </p:nvPr>
        </p:nvSpPr>
        <p:spPr>
          <a:xfrm>
            <a:off x="1323976" y="4892034"/>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35" name="Content Placeholder 32">
            <a:extLst>
              <a:ext uri="{FF2B5EF4-FFF2-40B4-BE49-F238E27FC236}">
                <a16:creationId xmlns:a16="http://schemas.microsoft.com/office/drawing/2014/main" id="{A2AA6FE8-C773-480F-BF4B-4B5CB175089D}"/>
              </a:ext>
            </a:extLst>
          </p:cNvPr>
          <p:cNvSpPr>
            <a:spLocks noGrp="1"/>
          </p:cNvSpPr>
          <p:nvPr>
            <p:ph sz="quarter" idx="15"/>
          </p:nvPr>
        </p:nvSpPr>
        <p:spPr>
          <a:xfrm>
            <a:off x="1317184" y="5347208"/>
            <a:ext cx="1603772" cy="278442"/>
          </a:xfrm>
        </p:spPr>
        <p:txBody>
          <a:bodyPr/>
          <a:lstStyle>
            <a:lvl1pPr algn="ctr">
              <a:defRPr/>
            </a:lvl1pPr>
          </a:lstStyle>
          <a:p>
            <a:pPr lvl="0"/>
            <a:endParaRPr lang="en-CA"/>
          </a:p>
        </p:txBody>
      </p:sp>
      <p:sp>
        <p:nvSpPr>
          <p:cNvPr id="36" name="Content Placeholder 32">
            <a:extLst>
              <a:ext uri="{FF2B5EF4-FFF2-40B4-BE49-F238E27FC236}">
                <a16:creationId xmlns:a16="http://schemas.microsoft.com/office/drawing/2014/main" id="{C1876D23-9029-41EC-A62E-51A200D9A73B}"/>
              </a:ext>
            </a:extLst>
          </p:cNvPr>
          <p:cNvSpPr>
            <a:spLocks noGrp="1"/>
          </p:cNvSpPr>
          <p:nvPr>
            <p:ph sz="quarter" idx="16"/>
          </p:nvPr>
        </p:nvSpPr>
        <p:spPr>
          <a:xfrm>
            <a:off x="1319566" y="5656129"/>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38" name="Content Placeholder 37">
            <a:extLst>
              <a:ext uri="{FF2B5EF4-FFF2-40B4-BE49-F238E27FC236}">
                <a16:creationId xmlns:a16="http://schemas.microsoft.com/office/drawing/2014/main" id="{B68369C7-7905-4BD6-8266-68ED71F9E48A}"/>
              </a:ext>
            </a:extLst>
          </p:cNvPr>
          <p:cNvSpPr>
            <a:spLocks noGrp="1"/>
          </p:cNvSpPr>
          <p:nvPr>
            <p:ph sz="quarter" idx="17"/>
          </p:nvPr>
        </p:nvSpPr>
        <p:spPr>
          <a:xfrm>
            <a:off x="1485903" y="6111875"/>
            <a:ext cx="1291829" cy="390006"/>
          </a:xfrm>
          <a:noFill/>
        </p:spPr>
        <p:txBody>
          <a:bodyPr wrap="square" lIns="0" tIns="0" rIns="0" bIns="0" rtlCol="0">
            <a:noAutofit/>
          </a:bodyPr>
          <a:lstStyle>
            <a:lvl1pPr>
              <a:defRPr lang="en-US" sz="900" i="1" smtClean="0">
                <a:latin typeface="+mj-lt"/>
                <a:cs typeface="+mn-cs"/>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marL="47625" lvl="0" indent="-40481"/>
            <a:endParaRPr lang="en-CA"/>
          </a:p>
        </p:txBody>
      </p:sp>
      <p:sp>
        <p:nvSpPr>
          <p:cNvPr id="39" name="Content Placeholder 28">
            <a:extLst>
              <a:ext uri="{FF2B5EF4-FFF2-40B4-BE49-F238E27FC236}">
                <a16:creationId xmlns:a16="http://schemas.microsoft.com/office/drawing/2014/main" id="{B0DAE176-575E-4A0F-B311-0705450016F3}"/>
              </a:ext>
            </a:extLst>
          </p:cNvPr>
          <p:cNvSpPr>
            <a:spLocks noGrp="1"/>
          </p:cNvSpPr>
          <p:nvPr>
            <p:ph sz="quarter" idx="18"/>
          </p:nvPr>
        </p:nvSpPr>
        <p:spPr>
          <a:xfrm>
            <a:off x="3196195" y="2324100"/>
            <a:ext cx="1603772" cy="476250"/>
          </a:xfrm>
          <a:noFill/>
          <a:effectLst/>
        </p:spPr>
        <p:txBody>
          <a:bodyPr wrap="square" lIns="0" tIns="0" rIns="0" bIns="0" rtlCol="0">
            <a:noAutofit/>
          </a:bodyPr>
          <a:lstStyle>
            <a:lvl1pPr>
              <a:defRPr lang="en-US" sz="1125" smtClean="0">
                <a:solidFill>
                  <a:schemeClr val="bg1"/>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1050"/>
              </a:spcAft>
            </a:pPr>
            <a:endParaRPr lang="en-CA"/>
          </a:p>
        </p:txBody>
      </p:sp>
      <p:sp>
        <p:nvSpPr>
          <p:cNvPr id="40" name="Content Placeholder 30">
            <a:extLst>
              <a:ext uri="{FF2B5EF4-FFF2-40B4-BE49-F238E27FC236}">
                <a16:creationId xmlns:a16="http://schemas.microsoft.com/office/drawing/2014/main" id="{DC8D003E-7F93-48D9-9893-FD6743C1E0E6}"/>
              </a:ext>
            </a:extLst>
          </p:cNvPr>
          <p:cNvSpPr>
            <a:spLocks noGrp="1"/>
          </p:cNvSpPr>
          <p:nvPr>
            <p:ph sz="quarter" idx="19"/>
          </p:nvPr>
        </p:nvSpPr>
        <p:spPr>
          <a:xfrm>
            <a:off x="3645853" y="2920811"/>
            <a:ext cx="735806" cy="152349"/>
          </a:xfrm>
          <a:noFill/>
          <a:effectLst/>
        </p:spPr>
        <p:txBody>
          <a:bodyPr wrap="square" lIns="0" tIns="0" rIns="0" bIns="0" rtlCol="0">
            <a:spAutoFit/>
          </a:bodyPr>
          <a:lstStyle>
            <a:lvl1pPr>
              <a:defRPr lang="en-US" sz="900" smtClean="0">
                <a:solidFill>
                  <a:schemeClr val="bg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450"/>
              </a:spcAft>
            </a:pPr>
            <a:endParaRPr lang="en-CA"/>
          </a:p>
        </p:txBody>
      </p:sp>
      <p:sp>
        <p:nvSpPr>
          <p:cNvPr id="41" name="Content Placeholder 32">
            <a:extLst>
              <a:ext uri="{FF2B5EF4-FFF2-40B4-BE49-F238E27FC236}">
                <a16:creationId xmlns:a16="http://schemas.microsoft.com/office/drawing/2014/main" id="{782E4A83-4FB6-4ABE-8768-BFD412FF4DE0}"/>
              </a:ext>
            </a:extLst>
          </p:cNvPr>
          <p:cNvSpPr>
            <a:spLocks noGrp="1"/>
          </p:cNvSpPr>
          <p:nvPr>
            <p:ph sz="quarter" idx="20"/>
          </p:nvPr>
        </p:nvSpPr>
        <p:spPr>
          <a:xfrm>
            <a:off x="3196195" y="4583113"/>
            <a:ext cx="1603772" cy="278442"/>
          </a:xfrm>
        </p:spPr>
        <p:txBody>
          <a:bodyPr/>
          <a:lstStyle>
            <a:lvl1pPr algn="ctr">
              <a:defRPr/>
            </a:lvl1pPr>
          </a:lstStyle>
          <a:p>
            <a:pPr lvl="0"/>
            <a:endParaRPr lang="en-CA"/>
          </a:p>
        </p:txBody>
      </p:sp>
      <p:sp>
        <p:nvSpPr>
          <p:cNvPr id="42" name="Content Placeholder 32">
            <a:extLst>
              <a:ext uri="{FF2B5EF4-FFF2-40B4-BE49-F238E27FC236}">
                <a16:creationId xmlns:a16="http://schemas.microsoft.com/office/drawing/2014/main" id="{962FE601-22F7-41AB-BEF5-F6931EFD023D}"/>
              </a:ext>
            </a:extLst>
          </p:cNvPr>
          <p:cNvSpPr>
            <a:spLocks noGrp="1"/>
          </p:cNvSpPr>
          <p:nvPr>
            <p:ph sz="quarter" idx="21"/>
          </p:nvPr>
        </p:nvSpPr>
        <p:spPr>
          <a:xfrm>
            <a:off x="3198577" y="4892034"/>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43" name="Content Placeholder 32">
            <a:extLst>
              <a:ext uri="{FF2B5EF4-FFF2-40B4-BE49-F238E27FC236}">
                <a16:creationId xmlns:a16="http://schemas.microsoft.com/office/drawing/2014/main" id="{84FC76CF-437C-4F75-8126-0179D26A2A3E}"/>
              </a:ext>
            </a:extLst>
          </p:cNvPr>
          <p:cNvSpPr>
            <a:spLocks noGrp="1"/>
          </p:cNvSpPr>
          <p:nvPr>
            <p:ph sz="quarter" idx="22"/>
          </p:nvPr>
        </p:nvSpPr>
        <p:spPr>
          <a:xfrm>
            <a:off x="3191785" y="5347208"/>
            <a:ext cx="1603772" cy="278442"/>
          </a:xfrm>
        </p:spPr>
        <p:txBody>
          <a:bodyPr/>
          <a:lstStyle>
            <a:lvl1pPr algn="ctr">
              <a:defRPr/>
            </a:lvl1pPr>
          </a:lstStyle>
          <a:p>
            <a:pPr lvl="0"/>
            <a:endParaRPr lang="en-CA"/>
          </a:p>
        </p:txBody>
      </p:sp>
      <p:sp>
        <p:nvSpPr>
          <p:cNvPr id="44" name="Content Placeholder 32">
            <a:extLst>
              <a:ext uri="{FF2B5EF4-FFF2-40B4-BE49-F238E27FC236}">
                <a16:creationId xmlns:a16="http://schemas.microsoft.com/office/drawing/2014/main" id="{2B72D641-1DB0-465B-A082-17043F544754}"/>
              </a:ext>
            </a:extLst>
          </p:cNvPr>
          <p:cNvSpPr>
            <a:spLocks noGrp="1"/>
          </p:cNvSpPr>
          <p:nvPr>
            <p:ph sz="quarter" idx="23"/>
          </p:nvPr>
        </p:nvSpPr>
        <p:spPr>
          <a:xfrm>
            <a:off x="3194166" y="5656129"/>
            <a:ext cx="1603772" cy="270074"/>
          </a:xfrm>
          <a:noFill/>
          <a:effectLst/>
        </p:spPr>
        <p:txBody>
          <a:bodyPr wrap="square" lIns="0" tIns="0" rIns="0" bIns="0" rtlCol="0">
            <a:sp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45" name="Content Placeholder 28">
            <a:extLst>
              <a:ext uri="{FF2B5EF4-FFF2-40B4-BE49-F238E27FC236}">
                <a16:creationId xmlns:a16="http://schemas.microsoft.com/office/drawing/2014/main" id="{DAE6F958-122A-408B-8919-B8A23C67D1D9}"/>
              </a:ext>
            </a:extLst>
          </p:cNvPr>
          <p:cNvSpPr>
            <a:spLocks noGrp="1"/>
          </p:cNvSpPr>
          <p:nvPr>
            <p:ph sz="quarter" idx="24"/>
          </p:nvPr>
        </p:nvSpPr>
        <p:spPr>
          <a:xfrm>
            <a:off x="5070793" y="2331720"/>
            <a:ext cx="1603772" cy="476250"/>
          </a:xfrm>
          <a:noFill/>
          <a:effectLst/>
        </p:spPr>
        <p:txBody>
          <a:bodyPr wrap="square" lIns="0" tIns="0" rIns="0" bIns="0" rtlCol="0">
            <a:noAutofit/>
          </a:bodyPr>
          <a:lstStyle>
            <a:lvl1pPr>
              <a:defRPr lang="en-US" sz="1125" smtClean="0">
                <a:solidFill>
                  <a:schemeClr val="bg1"/>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1050"/>
              </a:spcAft>
            </a:pPr>
            <a:endParaRPr lang="en-CA"/>
          </a:p>
        </p:txBody>
      </p:sp>
      <p:sp>
        <p:nvSpPr>
          <p:cNvPr id="46" name="Content Placeholder 30">
            <a:extLst>
              <a:ext uri="{FF2B5EF4-FFF2-40B4-BE49-F238E27FC236}">
                <a16:creationId xmlns:a16="http://schemas.microsoft.com/office/drawing/2014/main" id="{13266D4B-071F-4D19-88E1-21BAAA652461}"/>
              </a:ext>
            </a:extLst>
          </p:cNvPr>
          <p:cNvSpPr>
            <a:spLocks noGrp="1"/>
          </p:cNvSpPr>
          <p:nvPr>
            <p:ph sz="quarter" idx="25"/>
          </p:nvPr>
        </p:nvSpPr>
        <p:spPr>
          <a:xfrm>
            <a:off x="5520454" y="3017331"/>
            <a:ext cx="735806" cy="152349"/>
          </a:xfrm>
          <a:noFill/>
          <a:effectLst/>
        </p:spPr>
        <p:txBody>
          <a:bodyPr wrap="square" lIns="0" tIns="0" rIns="0" bIns="0" rtlCol="0">
            <a:spAutoFit/>
          </a:bodyPr>
          <a:lstStyle>
            <a:lvl1pPr>
              <a:defRPr lang="en-US" sz="900" smtClean="0">
                <a:solidFill>
                  <a:schemeClr val="bg2"/>
                </a:solidFill>
              </a:defRPr>
            </a:lvl1pPr>
            <a:lvl2pPr>
              <a:defRPr lang="en-US" sz="1350" smtClean="0">
                <a:solidFill>
                  <a:schemeClr val="tx1"/>
                </a:solidFill>
                <a:latin typeface="+mn-lt"/>
                <a:cs typeface="+mn-cs"/>
              </a:defRPr>
            </a:lvl2pPr>
            <a:lvl3pPr>
              <a:defRPr lang="en-US" sz="1350" smtClean="0">
                <a:solidFill>
                  <a:schemeClr val="tx1"/>
                </a:solidFill>
                <a:latin typeface="+mn-lt"/>
                <a:cs typeface="+mn-cs"/>
              </a:defRPr>
            </a:lvl3pPr>
            <a:lvl4pPr>
              <a:defRPr lang="en-US" sz="1350" smtClean="0">
                <a:solidFill>
                  <a:schemeClr val="tx1"/>
                </a:solidFill>
                <a:latin typeface="+mn-lt"/>
                <a:cs typeface="+mn-cs"/>
              </a:defRPr>
            </a:lvl4pPr>
            <a:lvl5pPr>
              <a:defRPr lang="en-CA" sz="1350">
                <a:solidFill>
                  <a:schemeClr val="tx1"/>
                </a:solidFill>
                <a:latin typeface="+mn-lt"/>
                <a:cs typeface="+mn-cs"/>
              </a:defRPr>
            </a:lvl5pPr>
          </a:lstStyle>
          <a:p>
            <a:pPr lvl="0" algn="ctr">
              <a:spcAft>
                <a:spcPts val="450"/>
              </a:spcAft>
            </a:pPr>
            <a:endParaRPr lang="en-CA"/>
          </a:p>
        </p:txBody>
      </p:sp>
      <p:sp>
        <p:nvSpPr>
          <p:cNvPr id="47" name="Content Placeholder 32">
            <a:extLst>
              <a:ext uri="{FF2B5EF4-FFF2-40B4-BE49-F238E27FC236}">
                <a16:creationId xmlns:a16="http://schemas.microsoft.com/office/drawing/2014/main" id="{EC2606C2-129F-4D99-8339-192967412561}"/>
              </a:ext>
            </a:extLst>
          </p:cNvPr>
          <p:cNvSpPr>
            <a:spLocks noGrp="1"/>
          </p:cNvSpPr>
          <p:nvPr>
            <p:ph sz="quarter" idx="26"/>
          </p:nvPr>
        </p:nvSpPr>
        <p:spPr>
          <a:xfrm>
            <a:off x="5070793" y="4590733"/>
            <a:ext cx="1603772" cy="225966"/>
          </a:xfrm>
        </p:spPr>
        <p:txBody>
          <a:bodyPr/>
          <a:lstStyle>
            <a:lvl1pPr algn="ctr">
              <a:defRPr/>
            </a:lvl1pPr>
          </a:lstStyle>
          <a:p>
            <a:pPr lvl="0"/>
            <a:endParaRPr lang="en-CA"/>
          </a:p>
        </p:txBody>
      </p:sp>
      <p:sp>
        <p:nvSpPr>
          <p:cNvPr id="48" name="Content Placeholder 32">
            <a:extLst>
              <a:ext uri="{FF2B5EF4-FFF2-40B4-BE49-F238E27FC236}">
                <a16:creationId xmlns:a16="http://schemas.microsoft.com/office/drawing/2014/main" id="{73803661-FD91-49B8-B0EF-CFCC4506CAAC}"/>
              </a:ext>
            </a:extLst>
          </p:cNvPr>
          <p:cNvSpPr>
            <a:spLocks noGrp="1"/>
          </p:cNvSpPr>
          <p:nvPr>
            <p:ph sz="quarter" idx="27"/>
          </p:nvPr>
        </p:nvSpPr>
        <p:spPr>
          <a:xfrm>
            <a:off x="5073175" y="4899661"/>
            <a:ext cx="1603772" cy="187501"/>
          </a:xfrm>
          <a:noFill/>
          <a:effectLst/>
        </p:spPr>
        <p:txBody>
          <a:bodyPr wrap="square" lIns="0" tIns="0" rIns="0" bIns="0" rtlCol="0">
            <a:no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49" name="Content Placeholder 32">
            <a:extLst>
              <a:ext uri="{FF2B5EF4-FFF2-40B4-BE49-F238E27FC236}">
                <a16:creationId xmlns:a16="http://schemas.microsoft.com/office/drawing/2014/main" id="{7B9D1AFC-2E8E-4453-BA3E-346DEC24FB54}"/>
              </a:ext>
            </a:extLst>
          </p:cNvPr>
          <p:cNvSpPr>
            <a:spLocks noGrp="1"/>
          </p:cNvSpPr>
          <p:nvPr>
            <p:ph sz="quarter" idx="28"/>
          </p:nvPr>
        </p:nvSpPr>
        <p:spPr>
          <a:xfrm>
            <a:off x="5066383" y="5238924"/>
            <a:ext cx="1603772" cy="234603"/>
          </a:xfrm>
        </p:spPr>
        <p:txBody>
          <a:bodyPr/>
          <a:lstStyle>
            <a:lvl1pPr algn="ctr">
              <a:defRPr/>
            </a:lvl1pPr>
          </a:lstStyle>
          <a:p>
            <a:pPr lvl="0"/>
            <a:endParaRPr lang="en-CA"/>
          </a:p>
        </p:txBody>
      </p:sp>
      <p:sp>
        <p:nvSpPr>
          <p:cNvPr id="50" name="Content Placeholder 28">
            <a:extLst>
              <a:ext uri="{FF2B5EF4-FFF2-40B4-BE49-F238E27FC236}">
                <a16:creationId xmlns:a16="http://schemas.microsoft.com/office/drawing/2014/main" id="{3F3836E7-558B-4EF1-9FCE-A58AF0DC3474}"/>
              </a:ext>
            </a:extLst>
          </p:cNvPr>
          <p:cNvSpPr>
            <a:spLocks noGrp="1"/>
          </p:cNvSpPr>
          <p:nvPr>
            <p:ph sz="quarter" idx="29"/>
          </p:nvPr>
        </p:nvSpPr>
        <p:spPr>
          <a:xfrm>
            <a:off x="5086351" y="5525686"/>
            <a:ext cx="1603772" cy="231177"/>
          </a:xfrm>
          <a:noFill/>
          <a:effectLst/>
        </p:spPr>
        <p:txBody>
          <a:bodyPr vert="horz" wrap="square" lIns="0" tIns="0" rIns="0" bIns="0" rtlCol="0">
            <a:no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51" name="Content Placeholder 30">
            <a:extLst>
              <a:ext uri="{FF2B5EF4-FFF2-40B4-BE49-F238E27FC236}">
                <a16:creationId xmlns:a16="http://schemas.microsoft.com/office/drawing/2014/main" id="{A5EDD11E-2E8F-449F-9A92-D41FCDCE232A}"/>
              </a:ext>
            </a:extLst>
          </p:cNvPr>
          <p:cNvSpPr>
            <a:spLocks noGrp="1"/>
          </p:cNvSpPr>
          <p:nvPr>
            <p:ph sz="quarter" idx="30"/>
          </p:nvPr>
        </p:nvSpPr>
        <p:spPr>
          <a:xfrm>
            <a:off x="5086351" y="5839053"/>
            <a:ext cx="1607444" cy="214021"/>
          </a:xfrm>
        </p:spPr>
        <p:txBody>
          <a:bodyPr vert="horz" lIns="0" tIns="0" rIns="0" bIns="0" rtlCol="0">
            <a:noAutofit/>
          </a:bodyPr>
          <a:lstStyle>
            <a:lvl1pPr>
              <a:defRPr lang="en-CA" dirty="0"/>
            </a:lvl1pPr>
          </a:lstStyle>
          <a:p>
            <a:pPr lvl="0" algn="ctr"/>
            <a:endParaRPr lang="en-CA"/>
          </a:p>
        </p:txBody>
      </p:sp>
      <p:sp>
        <p:nvSpPr>
          <p:cNvPr id="52" name="Content Placeholder 32">
            <a:extLst>
              <a:ext uri="{FF2B5EF4-FFF2-40B4-BE49-F238E27FC236}">
                <a16:creationId xmlns:a16="http://schemas.microsoft.com/office/drawing/2014/main" id="{E075A9BD-39CC-4EF3-8090-2DD47CE0BD1D}"/>
              </a:ext>
            </a:extLst>
          </p:cNvPr>
          <p:cNvSpPr>
            <a:spLocks noGrp="1"/>
          </p:cNvSpPr>
          <p:nvPr>
            <p:ph sz="quarter" idx="31"/>
          </p:nvPr>
        </p:nvSpPr>
        <p:spPr>
          <a:xfrm>
            <a:off x="5086351" y="6110446"/>
            <a:ext cx="1603772" cy="200207"/>
          </a:xfrm>
          <a:noFill/>
          <a:effectLst/>
        </p:spPr>
        <p:txBody>
          <a:bodyPr vert="horz" wrap="square" lIns="0" tIns="0" rIns="0" bIns="0" rtlCol="0">
            <a:noAutofit/>
          </a:bodyPr>
          <a:lstStyle>
            <a:lvl1pPr>
              <a:defRPr lang="en-CA" sz="1950" dirty="0">
                <a:solidFill>
                  <a:schemeClr val="tx2"/>
                </a:solidFill>
                <a:latin typeface="Georgia" panose="02040502050405020303" pitchFamily="18" charset="0"/>
              </a:defRPr>
            </a:lvl1pPr>
          </a:lstStyle>
          <a:p>
            <a:pPr lvl="0" algn="ctr">
              <a:lnSpc>
                <a:spcPct val="90000"/>
              </a:lnSpc>
              <a:spcAft>
                <a:spcPts val="300"/>
              </a:spcAft>
              <a:tabLst>
                <a:tab pos="1325166" algn="r"/>
              </a:tabLst>
            </a:pPr>
            <a:endParaRPr lang="en-CA"/>
          </a:p>
        </p:txBody>
      </p:sp>
      <p:sp>
        <p:nvSpPr>
          <p:cNvPr id="54" name="Content Placeholder 32">
            <a:extLst>
              <a:ext uri="{FF2B5EF4-FFF2-40B4-BE49-F238E27FC236}">
                <a16:creationId xmlns:a16="http://schemas.microsoft.com/office/drawing/2014/main" id="{1A5B646A-667B-4911-B6A9-A8045EADE526}"/>
              </a:ext>
            </a:extLst>
          </p:cNvPr>
          <p:cNvSpPr>
            <a:spLocks noGrp="1"/>
          </p:cNvSpPr>
          <p:nvPr>
            <p:ph sz="quarter" idx="33"/>
          </p:nvPr>
        </p:nvSpPr>
        <p:spPr>
          <a:xfrm>
            <a:off x="5086351" y="6423775"/>
            <a:ext cx="1603772" cy="278442"/>
          </a:xfrm>
        </p:spPr>
        <p:txBody>
          <a:bodyPr/>
          <a:lstStyle>
            <a:lvl1pPr algn="ctr">
              <a:defRPr/>
            </a:lvl1pPr>
          </a:lstStyle>
          <a:p>
            <a:pPr lvl="0"/>
            <a:endParaRPr lang="en-CA"/>
          </a:p>
        </p:txBody>
      </p:sp>
      <p:sp>
        <p:nvSpPr>
          <p:cNvPr id="55" name="Content Placeholder 32">
            <a:extLst>
              <a:ext uri="{FF2B5EF4-FFF2-40B4-BE49-F238E27FC236}">
                <a16:creationId xmlns:a16="http://schemas.microsoft.com/office/drawing/2014/main" id="{A0AC38DB-42A2-45F7-84EE-5527BAAAE157}"/>
              </a:ext>
            </a:extLst>
          </p:cNvPr>
          <p:cNvSpPr>
            <a:spLocks noGrp="1"/>
          </p:cNvSpPr>
          <p:nvPr>
            <p:ph sz="quarter" idx="34"/>
          </p:nvPr>
        </p:nvSpPr>
        <p:spPr>
          <a:xfrm>
            <a:off x="6911578" y="2456916"/>
            <a:ext cx="1603772" cy="190437"/>
          </a:xfrm>
          <a:noFill/>
          <a:effectLst/>
        </p:spPr>
        <p:txBody>
          <a:bodyPr vert="horz" wrap="square" lIns="0" tIns="0" rIns="0" bIns="0" rtlCol="0">
            <a:spAutoFit/>
          </a:bodyPr>
          <a:lstStyle>
            <a:lvl1pPr>
              <a:defRPr lang="en-CA" sz="1125" b="1" i="0" kern="1200" dirty="0">
                <a:solidFill>
                  <a:schemeClr val="bg1"/>
                </a:solidFill>
                <a:latin typeface="Arial" panose="020B0604020202020204" pitchFamily="34" charset="0"/>
                <a:ea typeface="+mn-ea"/>
                <a:cs typeface="Arial" panose="020B0604020202020204" pitchFamily="34" charset="0"/>
              </a:defRPr>
            </a:lvl1pPr>
          </a:lstStyle>
          <a:p>
            <a:pPr lvl="0" algn="ctr">
              <a:spcAft>
                <a:spcPts val="450"/>
              </a:spcAft>
            </a:pPr>
            <a:endParaRPr lang="en-CA"/>
          </a:p>
        </p:txBody>
      </p:sp>
      <p:sp>
        <p:nvSpPr>
          <p:cNvPr id="56" name="Slide Number Placeholder 1">
            <a:extLst>
              <a:ext uri="{FF2B5EF4-FFF2-40B4-BE49-F238E27FC236}">
                <a16:creationId xmlns:a16="http://schemas.microsoft.com/office/drawing/2014/main" id="{CD3BFE27-ABA2-4CE3-B33C-C2B0D3DA8D0B}"/>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sz="quarter" idx="35"/>
          </p:nvPr>
        </p:nvSpPr>
        <p:spPr>
          <a:xfrm>
            <a:off x="7118883" y="2962506"/>
            <a:ext cx="1101328" cy="244475"/>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IN"/>
            </a:lvl5pPr>
          </a:lstStyle>
          <a:p>
            <a:pPr lvl="0" algn="ct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9"/>
          <p:cNvSpPr>
            <a:spLocks noGrp="1"/>
          </p:cNvSpPr>
          <p:nvPr>
            <p:ph sz="quarter" idx="36"/>
          </p:nvPr>
        </p:nvSpPr>
        <p:spPr>
          <a:xfrm>
            <a:off x="7147995" y="4752066"/>
            <a:ext cx="1101328" cy="257175"/>
          </a:xfrm>
          <a:noFill/>
          <a:effectLst/>
        </p:spPr>
        <p:txBody>
          <a:bodyPr vert="horz" wrap="square" lIns="0" tIns="0" rIns="0" bIns="0" rtlCol="0">
            <a:noAutofit/>
          </a:bodyPr>
          <a:lstStyle>
            <a:lvl1pPr>
              <a:defRPr lang="en-US" sz="1950" smtClean="0">
                <a:solidFill>
                  <a:schemeClr val="tx2"/>
                </a:solidFill>
                <a:latin typeface="Georgia" panose="02040502050405020303" pitchFamily="18" charset="0"/>
              </a:defRPr>
            </a:lvl1pPr>
            <a:lvl2pPr>
              <a:defRPr lang="en-US" smtClean="0"/>
            </a:lvl2pPr>
            <a:lvl3pPr>
              <a:defRPr lang="en-US" smtClean="0"/>
            </a:lvl3pPr>
            <a:lvl4pPr>
              <a:defRPr lang="en-US" smtClean="0"/>
            </a:lvl4pPr>
            <a:lvl5pPr>
              <a:defRPr lang="en-IN"/>
            </a:lvl5pPr>
          </a:lstStyle>
          <a:p>
            <a:pPr lvl="0" algn="ctr">
              <a:lnSpc>
                <a:spcPct val="90000"/>
              </a:lnSpc>
              <a:spcAft>
                <a:spcPts val="300"/>
              </a:spcAft>
              <a:tabLst>
                <a:tab pos="1325166" algn="r"/>
              </a:tabLst>
            </a:pPr>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p:cNvSpPr>
            <a:spLocks noGrp="1"/>
          </p:cNvSpPr>
          <p:nvPr>
            <p:ph sz="quarter" idx="37" hasCustomPrompt="1"/>
          </p:nvPr>
        </p:nvSpPr>
        <p:spPr>
          <a:xfrm>
            <a:off x="7138470" y="5074998"/>
            <a:ext cx="1139428" cy="269875"/>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IN"/>
            </a:lvl5pPr>
          </a:lstStyle>
          <a:p>
            <a:pPr lvl="0" algn="ctr"/>
            <a:r>
              <a:rPr lang="en-US" err="1"/>
              <a:t>gClick</a:t>
            </a:r>
            <a:r>
              <a:rPr lang="en-US"/>
              <a:t>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p:cNvSpPr>
            <a:spLocks noGrp="1"/>
          </p:cNvSpPr>
          <p:nvPr>
            <p:ph sz="quarter" idx="38"/>
          </p:nvPr>
        </p:nvSpPr>
        <p:spPr>
          <a:xfrm>
            <a:off x="7128022" y="5627643"/>
            <a:ext cx="1110854" cy="30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6" name="Content Placeholder 15"/>
          <p:cNvSpPr>
            <a:spLocks noGrp="1"/>
          </p:cNvSpPr>
          <p:nvPr>
            <p:ph sz="quarter" idx="39"/>
          </p:nvPr>
        </p:nvSpPr>
        <p:spPr>
          <a:xfrm>
            <a:off x="7099698" y="6219825"/>
            <a:ext cx="1120378" cy="361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06761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754A-74C9-1640-A2A7-74FE5FC29A76}"/>
              </a:ext>
            </a:extLst>
          </p:cNvPr>
          <p:cNvSpPr>
            <a:spLocks noGrp="1"/>
          </p:cNvSpPr>
          <p:nvPr>
            <p:ph type="title"/>
          </p:nvPr>
        </p:nvSpPr>
        <p:spPr/>
        <p:txBody>
          <a:bodyPr/>
          <a:lstStyle/>
          <a:p>
            <a:r>
              <a:rPr lang="en-US" dirty="0"/>
              <a:t>Click to edit Master title style</a:t>
            </a:r>
          </a:p>
        </p:txBody>
      </p:sp>
      <p:sp>
        <p:nvSpPr>
          <p:cNvPr id="5" name="Text Placeholder 4">
            <a:extLst>
              <a:ext uri="{FF2B5EF4-FFF2-40B4-BE49-F238E27FC236}">
                <a16:creationId xmlns:a16="http://schemas.microsoft.com/office/drawing/2014/main" id="{5F0EBD98-6E21-2A4A-9A55-B4A1BB5401DD}"/>
              </a:ext>
            </a:extLst>
          </p:cNvPr>
          <p:cNvSpPr>
            <a:spLocks noGrp="1"/>
          </p:cNvSpPr>
          <p:nvPr>
            <p:ph type="body" sz="quarter" idx="11"/>
          </p:nvPr>
        </p:nvSpPr>
        <p:spPr>
          <a:xfrm>
            <a:off x="1371604" y="1280167"/>
            <a:ext cx="7198613" cy="453581"/>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350"/>
            </a:lvl1pPr>
            <a:lvl2pPr marL="171450" indent="-171450">
              <a:lnSpc>
                <a:spcPct val="110000"/>
              </a:lnSpc>
              <a:spcAft>
                <a:spcPts val="900"/>
              </a:spcAft>
              <a:buClr>
                <a:schemeClr val="tx1"/>
              </a:buClr>
              <a:tabLst/>
              <a:defRPr sz="1200"/>
            </a:lvl2pPr>
            <a:lvl3pPr marL="344091" indent="-122635">
              <a:lnSpc>
                <a:spcPct val="110000"/>
              </a:lnSpc>
              <a:spcAft>
                <a:spcPts val="900"/>
              </a:spcAft>
              <a:buClr>
                <a:schemeClr val="tx1"/>
              </a:buClr>
              <a:tabLst/>
              <a:defRPr sz="1200"/>
            </a:lvl3pPr>
            <a:lvl4pPr marL="514350" indent="-132160">
              <a:lnSpc>
                <a:spcPct val="110000"/>
              </a:lnSpc>
              <a:spcAft>
                <a:spcPts val="900"/>
              </a:spcAft>
              <a:buClr>
                <a:schemeClr val="tx1"/>
              </a:buClr>
              <a:tabLst/>
              <a:defRPr sz="1200"/>
            </a:lvl4pPr>
            <a:lvl5pPr marL="645319" indent="-92869">
              <a:lnSpc>
                <a:spcPct val="110000"/>
              </a:lnSpc>
              <a:spcAft>
                <a:spcPts val="900"/>
              </a:spcAft>
              <a:buClr>
                <a:schemeClr val="tx1"/>
              </a:buClr>
              <a:tabLst/>
              <a:defRPr sz="1200"/>
            </a:lvl5pPr>
          </a:lstStyle>
          <a:p>
            <a:pPr lvl="0"/>
            <a:r>
              <a:rPr lang="en-US" dirty="0"/>
              <a:t>Click to edit Master text styles</a:t>
            </a:r>
          </a:p>
        </p:txBody>
      </p:sp>
      <p:sp>
        <p:nvSpPr>
          <p:cNvPr id="6" name="Text Placeholder 4">
            <a:extLst>
              <a:ext uri="{FF2B5EF4-FFF2-40B4-BE49-F238E27FC236}">
                <a16:creationId xmlns:a16="http://schemas.microsoft.com/office/drawing/2014/main" id="{BD87D3D9-3A86-F144-84A5-F16C2644D5EF}"/>
              </a:ext>
            </a:extLst>
          </p:cNvPr>
          <p:cNvSpPr>
            <a:spLocks noGrp="1"/>
          </p:cNvSpPr>
          <p:nvPr>
            <p:ph type="body" sz="quarter" idx="13"/>
          </p:nvPr>
        </p:nvSpPr>
        <p:spPr>
          <a:xfrm>
            <a:off x="1371599" y="3177067"/>
            <a:ext cx="1803863" cy="1275846"/>
          </a:xfrm>
          <a:ln>
            <a:noFill/>
          </a:ln>
        </p:spPr>
        <p:txBody>
          <a:bodyPr>
            <a:noAutofit/>
          </a:bodyPr>
          <a:lstStyle>
            <a:lvl1pPr marL="0" indent="0" algn="ctr">
              <a:lnSpc>
                <a:spcPct val="110000"/>
              </a:lnSpc>
              <a:spcBef>
                <a:spcPts val="0"/>
              </a:spcBef>
              <a:spcAft>
                <a:spcPts val="900"/>
              </a:spcAft>
              <a:buClr>
                <a:schemeClr val="tx1"/>
              </a:buClr>
              <a:buFont typeface="Arial" panose="020B0604020202020204" pitchFamily="34" charset="0"/>
              <a:buNone/>
              <a:tabLst/>
              <a:defRPr sz="120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dirty="0"/>
              <a:t>Click to edit Master text styles</a:t>
            </a:r>
          </a:p>
        </p:txBody>
      </p:sp>
      <p:sp>
        <p:nvSpPr>
          <p:cNvPr id="8" name="Text Placeholder 4">
            <a:extLst>
              <a:ext uri="{FF2B5EF4-FFF2-40B4-BE49-F238E27FC236}">
                <a16:creationId xmlns:a16="http://schemas.microsoft.com/office/drawing/2014/main" id="{BF8FA670-3411-5641-8D1D-89440F55FF51}"/>
              </a:ext>
            </a:extLst>
          </p:cNvPr>
          <p:cNvSpPr>
            <a:spLocks noGrp="1"/>
          </p:cNvSpPr>
          <p:nvPr>
            <p:ph type="body" sz="quarter" idx="14"/>
          </p:nvPr>
        </p:nvSpPr>
        <p:spPr>
          <a:xfrm>
            <a:off x="3865419" y="3177067"/>
            <a:ext cx="2094803" cy="1275846"/>
          </a:xfrm>
          <a:ln>
            <a:noFill/>
          </a:ln>
        </p:spPr>
        <p:txBody>
          <a:bodyPr>
            <a:noAutofit/>
          </a:bodyPr>
          <a:lstStyle>
            <a:lvl1pPr marL="0" indent="0" algn="ctr">
              <a:lnSpc>
                <a:spcPct val="110000"/>
              </a:lnSpc>
              <a:spcBef>
                <a:spcPts val="0"/>
              </a:spcBef>
              <a:spcAft>
                <a:spcPts val="900"/>
              </a:spcAft>
              <a:buClr>
                <a:schemeClr val="tx1"/>
              </a:buClr>
              <a:buFont typeface="Arial" panose="020B0604020202020204" pitchFamily="34" charset="0"/>
              <a:buNone/>
              <a:tabLst/>
              <a:defRPr sz="120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dirty="0"/>
              <a:t>Click to edit Master text styles</a:t>
            </a:r>
          </a:p>
        </p:txBody>
      </p:sp>
      <p:sp>
        <p:nvSpPr>
          <p:cNvPr id="9" name="Text Placeholder 4">
            <a:extLst>
              <a:ext uri="{FF2B5EF4-FFF2-40B4-BE49-F238E27FC236}">
                <a16:creationId xmlns:a16="http://schemas.microsoft.com/office/drawing/2014/main" id="{C684F7E5-CD8A-FD41-B27C-570BD74B4710}"/>
              </a:ext>
            </a:extLst>
          </p:cNvPr>
          <p:cNvSpPr>
            <a:spLocks noGrp="1"/>
          </p:cNvSpPr>
          <p:nvPr>
            <p:ph type="body" sz="quarter" idx="15"/>
          </p:nvPr>
        </p:nvSpPr>
        <p:spPr>
          <a:xfrm>
            <a:off x="6542914" y="3118882"/>
            <a:ext cx="1736561" cy="1334031"/>
          </a:xfrm>
          <a:ln>
            <a:noFill/>
          </a:ln>
        </p:spPr>
        <p:txBody>
          <a:bodyPr>
            <a:noAutofit/>
          </a:bodyPr>
          <a:lstStyle>
            <a:lvl1pPr marL="0" indent="0" algn="ctr">
              <a:lnSpc>
                <a:spcPct val="110000"/>
              </a:lnSpc>
              <a:spcBef>
                <a:spcPts val="0"/>
              </a:spcBef>
              <a:spcAft>
                <a:spcPts val="900"/>
              </a:spcAft>
              <a:buClr>
                <a:schemeClr val="tx1"/>
              </a:buClr>
              <a:buFont typeface="Arial" panose="020B0604020202020204" pitchFamily="34" charset="0"/>
              <a:buNone/>
              <a:tabLst/>
              <a:defRPr sz="120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dirty="0"/>
              <a:t>Click to edit Master text styles</a:t>
            </a:r>
          </a:p>
        </p:txBody>
      </p:sp>
      <p:sp>
        <p:nvSpPr>
          <p:cNvPr id="10" name="Text Placeholder 4">
            <a:extLst>
              <a:ext uri="{FF2B5EF4-FFF2-40B4-BE49-F238E27FC236}">
                <a16:creationId xmlns:a16="http://schemas.microsoft.com/office/drawing/2014/main" id="{93BE81EE-B52D-BB44-AE5F-4DD8BDA6F511}"/>
              </a:ext>
            </a:extLst>
          </p:cNvPr>
          <p:cNvSpPr>
            <a:spLocks noGrp="1"/>
          </p:cNvSpPr>
          <p:nvPr>
            <p:ph type="body" sz="quarter" idx="16"/>
          </p:nvPr>
        </p:nvSpPr>
        <p:spPr>
          <a:xfrm>
            <a:off x="1371600" y="4728876"/>
            <a:ext cx="7198612" cy="1241661"/>
          </a:xfrm>
          <a:ln>
            <a:noFill/>
          </a:ln>
        </p:spPr>
        <p:txBody>
          <a:bodyPr>
            <a:noAutofit/>
          </a:bodyPr>
          <a:lstStyle>
            <a:lvl1pPr marL="0" indent="0">
              <a:lnSpc>
                <a:spcPct val="110000"/>
              </a:lnSpc>
              <a:spcBef>
                <a:spcPts val="0"/>
              </a:spcBef>
              <a:spcAft>
                <a:spcPts val="900"/>
              </a:spcAft>
              <a:buClr>
                <a:schemeClr val="tx1"/>
              </a:buClr>
              <a:buFont typeface="Arial" panose="020B0604020202020204" pitchFamily="34" charset="0"/>
              <a:buNone/>
              <a:tabLst/>
              <a:defRPr sz="1050" b="0">
                <a:solidFill>
                  <a:schemeClr val="bg2"/>
                </a:solidFill>
              </a:defRPr>
            </a:lvl1pPr>
            <a:lvl2pPr marL="171450" indent="-171450">
              <a:lnSpc>
                <a:spcPct val="110000"/>
              </a:lnSpc>
              <a:spcAft>
                <a:spcPts val="900"/>
              </a:spcAft>
              <a:buClr>
                <a:schemeClr val="tx1"/>
              </a:buClr>
              <a:tabLst/>
              <a:defRPr sz="900">
                <a:solidFill>
                  <a:schemeClr val="bg2"/>
                </a:solidFill>
              </a:defRPr>
            </a:lvl2pPr>
            <a:lvl3pPr marL="344091" indent="-122635">
              <a:lnSpc>
                <a:spcPct val="110000"/>
              </a:lnSpc>
              <a:spcAft>
                <a:spcPts val="900"/>
              </a:spcAft>
              <a:buClr>
                <a:schemeClr val="tx1"/>
              </a:buClr>
              <a:tabLst/>
              <a:defRPr sz="900">
                <a:solidFill>
                  <a:schemeClr val="bg2"/>
                </a:solidFill>
              </a:defRPr>
            </a:lvl3pPr>
            <a:lvl4pPr marL="514350" indent="-132160">
              <a:lnSpc>
                <a:spcPct val="110000"/>
              </a:lnSpc>
              <a:spcAft>
                <a:spcPts val="900"/>
              </a:spcAft>
              <a:buClr>
                <a:schemeClr val="tx1"/>
              </a:buClr>
              <a:tabLst/>
              <a:defRPr sz="900">
                <a:solidFill>
                  <a:schemeClr val="bg2"/>
                </a:solidFill>
              </a:defRPr>
            </a:lvl4pPr>
            <a:lvl5pPr marL="645319" indent="-92869">
              <a:lnSpc>
                <a:spcPct val="110000"/>
              </a:lnSpc>
              <a:spcAft>
                <a:spcPts val="900"/>
              </a:spcAft>
              <a:buClr>
                <a:schemeClr val="tx1"/>
              </a:buClr>
              <a:tabLst/>
              <a:defRPr sz="9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oup 2">
            <a:extLst>
              <a:ext uri="{FF2B5EF4-FFF2-40B4-BE49-F238E27FC236}">
                <a16:creationId xmlns:a16="http://schemas.microsoft.com/office/drawing/2014/main" id="{A56E75EC-09A3-5D7F-CDDD-20B72057FDDE}"/>
              </a:ext>
            </a:extLst>
          </p:cNvPr>
          <p:cNvGrpSpPr/>
          <p:nvPr userDrawn="1"/>
        </p:nvGrpSpPr>
        <p:grpSpPr>
          <a:xfrm>
            <a:off x="3680398" y="2379110"/>
            <a:ext cx="2470743" cy="1949609"/>
            <a:chOff x="4117049" y="2717199"/>
            <a:chExt cx="2470743" cy="1949609"/>
          </a:xfrm>
        </p:grpSpPr>
        <p:cxnSp>
          <p:nvCxnSpPr>
            <p:cNvPr id="7" name="Straight Connector 6">
              <a:extLst>
                <a:ext uri="{FF2B5EF4-FFF2-40B4-BE49-F238E27FC236}">
                  <a16:creationId xmlns:a16="http://schemas.microsoft.com/office/drawing/2014/main" id="{8705B3E2-48FD-4A37-BB06-A672F08440BA}"/>
                </a:ext>
              </a:extLst>
            </p:cNvPr>
            <p:cNvCxnSpPr/>
            <p:nvPr userDrawn="1"/>
          </p:nvCxnSpPr>
          <p:spPr>
            <a:xfrm>
              <a:off x="4117049"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9CF013-D234-91C3-9355-CD753A6366A7}"/>
                </a:ext>
              </a:extLst>
            </p:cNvPr>
            <p:cNvCxnSpPr/>
            <p:nvPr userDrawn="1"/>
          </p:nvCxnSpPr>
          <p:spPr>
            <a:xfrm>
              <a:off x="6587792" y="2717199"/>
              <a:ext cx="0" cy="1949609"/>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02F30C58-A980-B225-094A-C6509AA77EB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b="54961"/>
          <a:stretch/>
        </p:blipFill>
        <p:spPr>
          <a:xfrm>
            <a:off x="4352142" y="1792459"/>
            <a:ext cx="1181468" cy="1275846"/>
          </a:xfrm>
          <a:prstGeom prst="rect">
            <a:avLst/>
          </a:prstGeom>
        </p:spPr>
      </p:pic>
      <p:pic>
        <p:nvPicPr>
          <p:cNvPr id="20" name="Picture 19">
            <a:extLst>
              <a:ext uri="{FF2B5EF4-FFF2-40B4-BE49-F238E27FC236}">
                <a16:creationId xmlns:a16="http://schemas.microsoft.com/office/drawing/2014/main" id="{2CADC40B-354C-E2BD-EB7D-2F51010833AF}"/>
              </a:ext>
            </a:extLst>
          </p:cNvPr>
          <p:cNvPicPr>
            <a:picLocks noChangeAspect="1"/>
          </p:cNvPicPr>
          <p:nvPr userDrawn="1"/>
        </p:nvPicPr>
        <p:blipFill>
          <a:blip r:embed="rId3"/>
          <a:stretch>
            <a:fillRect/>
          </a:stretch>
        </p:blipFill>
        <p:spPr>
          <a:xfrm>
            <a:off x="6768670" y="1792459"/>
            <a:ext cx="1179576" cy="1241660"/>
          </a:xfrm>
          <a:prstGeom prst="rect">
            <a:avLst/>
          </a:prstGeom>
        </p:spPr>
      </p:pic>
      <p:pic>
        <p:nvPicPr>
          <p:cNvPr id="21" name="Picture 20">
            <a:extLst>
              <a:ext uri="{FF2B5EF4-FFF2-40B4-BE49-F238E27FC236}">
                <a16:creationId xmlns:a16="http://schemas.microsoft.com/office/drawing/2014/main" id="{32F3A698-96A5-3A2A-83B3-BE291C335E64}"/>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23128" r="4780"/>
          <a:stretch/>
        </p:blipFill>
        <p:spPr>
          <a:xfrm>
            <a:off x="1785528" y="1856471"/>
            <a:ext cx="1188720" cy="1172863"/>
          </a:xfrm>
          <a:prstGeom prst="rect">
            <a:avLst/>
          </a:prstGeom>
        </p:spPr>
      </p:pic>
    </p:spTree>
    <p:extLst>
      <p:ext uri="{BB962C8B-B14F-4D97-AF65-F5344CB8AC3E}">
        <p14:creationId xmlns:p14="http://schemas.microsoft.com/office/powerpoint/2010/main" val="12139914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 Content placeholder">
    <p:spTree>
      <p:nvGrpSpPr>
        <p:cNvPr id="1" name=""/>
        <p:cNvGrpSpPr/>
        <p:nvPr/>
      </p:nvGrpSpPr>
      <p:grpSpPr>
        <a:xfrm>
          <a:off x="0" y="0"/>
          <a:ext cx="0" cy="0"/>
          <a:chOff x="0" y="0"/>
          <a:chExt cx="0" cy="0"/>
        </a:xfrm>
      </p:grpSpPr>
      <p:sp>
        <p:nvSpPr>
          <p:cNvPr id="28" name="Title 3">
            <a:extLst>
              <a:ext uri="{FF2B5EF4-FFF2-40B4-BE49-F238E27FC236}">
                <a16:creationId xmlns:a16="http://schemas.microsoft.com/office/drawing/2014/main" id="{80D4111D-87F2-497E-A155-8E42D52EA3A7}"/>
              </a:ext>
            </a:extLst>
          </p:cNvPr>
          <p:cNvSpPr>
            <a:spLocks noGrp="1"/>
          </p:cNvSpPr>
          <p:nvPr>
            <p:ph type="title"/>
          </p:nvPr>
        </p:nvSpPr>
        <p:spPr>
          <a:xfrm>
            <a:off x="1371601" y="0"/>
            <a:ext cx="7200470" cy="1137300"/>
          </a:xfrm>
        </p:spPr>
        <p:txBody>
          <a:bodyPr/>
          <a:lstStyle/>
          <a:p>
            <a:endParaRPr lang="en-CA"/>
          </a:p>
        </p:txBody>
      </p:sp>
      <p:sp>
        <p:nvSpPr>
          <p:cNvPr id="5" name="Content Placeholder 4"/>
          <p:cNvSpPr>
            <a:spLocks noGrp="1"/>
          </p:cNvSpPr>
          <p:nvPr>
            <p:ph sz="quarter" idx="10"/>
          </p:nvPr>
        </p:nvSpPr>
        <p:spPr>
          <a:xfrm>
            <a:off x="1069185" y="1587507"/>
            <a:ext cx="5132785" cy="122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p:cNvSpPr>
            <a:spLocks noGrp="1"/>
          </p:cNvSpPr>
          <p:nvPr>
            <p:ph sz="quarter" idx="11"/>
          </p:nvPr>
        </p:nvSpPr>
        <p:spPr>
          <a:xfrm>
            <a:off x="1069185" y="3260075"/>
            <a:ext cx="5132785" cy="122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p:cNvSpPr>
            <a:spLocks noGrp="1"/>
          </p:cNvSpPr>
          <p:nvPr>
            <p:ph sz="quarter" idx="12"/>
          </p:nvPr>
        </p:nvSpPr>
        <p:spPr>
          <a:xfrm>
            <a:off x="1069184" y="4912863"/>
            <a:ext cx="5132785" cy="118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Slide Number Placeholder 1">
            <a:extLst>
              <a:ext uri="{FF2B5EF4-FFF2-40B4-BE49-F238E27FC236}">
                <a16:creationId xmlns:a16="http://schemas.microsoft.com/office/drawing/2014/main" id="{858B4D60-B196-4130-9D3F-54EF182B0C16}"/>
              </a:ext>
            </a:extLst>
          </p:cNvPr>
          <p:cNvSpPr txBox="1">
            <a:spLocks/>
          </p:cNvSpPr>
          <p:nvPr userDrawn="1"/>
        </p:nvSpPr>
        <p:spPr>
          <a:xfrm>
            <a:off x="8515803" y="6364807"/>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2200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 Content placeholder 1">
    <p:spTree>
      <p:nvGrpSpPr>
        <p:cNvPr id="1" name=""/>
        <p:cNvGrpSpPr/>
        <p:nvPr/>
      </p:nvGrpSpPr>
      <p:grpSpPr>
        <a:xfrm>
          <a:off x="0" y="0"/>
          <a:ext cx="0" cy="0"/>
          <a:chOff x="0" y="0"/>
          <a:chExt cx="0" cy="0"/>
        </a:xfrm>
      </p:grpSpPr>
      <p:sp>
        <p:nvSpPr>
          <p:cNvPr id="28" name="Title 3">
            <a:extLst>
              <a:ext uri="{FF2B5EF4-FFF2-40B4-BE49-F238E27FC236}">
                <a16:creationId xmlns:a16="http://schemas.microsoft.com/office/drawing/2014/main" id="{80D4111D-87F2-497E-A155-8E42D52EA3A7}"/>
              </a:ext>
            </a:extLst>
          </p:cNvPr>
          <p:cNvSpPr>
            <a:spLocks noGrp="1"/>
          </p:cNvSpPr>
          <p:nvPr>
            <p:ph type="title"/>
          </p:nvPr>
        </p:nvSpPr>
        <p:spPr>
          <a:xfrm>
            <a:off x="1371601" y="0"/>
            <a:ext cx="7200470" cy="1137300"/>
          </a:xfrm>
        </p:spPr>
        <p:txBody>
          <a:bodyPr/>
          <a:lstStyle/>
          <a:p>
            <a:endParaRPr lang="en-CA"/>
          </a:p>
        </p:txBody>
      </p:sp>
      <p:sp>
        <p:nvSpPr>
          <p:cNvPr id="7" name="Slide Number Placeholder 1">
            <a:extLst>
              <a:ext uri="{FF2B5EF4-FFF2-40B4-BE49-F238E27FC236}">
                <a16:creationId xmlns:a16="http://schemas.microsoft.com/office/drawing/2014/main" id="{858B4D60-B196-4130-9D3F-54EF182B0C16}"/>
              </a:ext>
            </a:extLst>
          </p:cNvPr>
          <p:cNvSpPr txBox="1">
            <a:spLocks/>
          </p:cNvSpPr>
          <p:nvPr userDrawn="1"/>
        </p:nvSpPr>
        <p:spPr>
          <a:xfrm>
            <a:off x="8515803" y="6364807"/>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
        <p:nvSpPr>
          <p:cNvPr id="5" name="Content Placeholder 4"/>
          <p:cNvSpPr>
            <a:spLocks noGrp="1"/>
          </p:cNvSpPr>
          <p:nvPr>
            <p:ph sz="quarter" idx="10"/>
          </p:nvPr>
        </p:nvSpPr>
        <p:spPr>
          <a:xfrm>
            <a:off x="1069185" y="1587507"/>
            <a:ext cx="5132785" cy="122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p:cNvSpPr>
            <a:spLocks noGrp="1"/>
          </p:cNvSpPr>
          <p:nvPr>
            <p:ph sz="quarter" idx="11"/>
          </p:nvPr>
        </p:nvSpPr>
        <p:spPr>
          <a:xfrm>
            <a:off x="1069185" y="3260075"/>
            <a:ext cx="5132785" cy="122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4" name="Content Placeholder 13"/>
          <p:cNvSpPr>
            <a:spLocks noGrp="1"/>
          </p:cNvSpPr>
          <p:nvPr>
            <p:ph sz="quarter" idx="12"/>
          </p:nvPr>
        </p:nvSpPr>
        <p:spPr>
          <a:xfrm>
            <a:off x="1069184" y="4912863"/>
            <a:ext cx="5132785" cy="118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Freeform 39">
            <a:extLst>
              <a:ext uri="{FF2B5EF4-FFF2-40B4-BE49-F238E27FC236}">
                <a16:creationId xmlns:a16="http://schemas.microsoft.com/office/drawing/2014/main" id="{3859A2B1-4C68-8244-BAF5-8BE73E452589}"/>
              </a:ext>
            </a:extLst>
          </p:cNvPr>
          <p:cNvSpPr/>
          <p:nvPr userDrawn="1"/>
        </p:nvSpPr>
        <p:spPr>
          <a:xfrm rot="5400000">
            <a:off x="-753589" y="2186012"/>
            <a:ext cx="5416964" cy="3927021"/>
          </a:xfrm>
          <a:custGeom>
            <a:avLst/>
            <a:gdLst>
              <a:gd name="connsiteX0" fmla="*/ 2670200 w 4412510"/>
              <a:gd name="connsiteY0" fmla="*/ 0 h 4191815"/>
              <a:gd name="connsiteX1" fmla="*/ 4368695 w 4412510"/>
              <a:gd name="connsiteY1" fmla="*/ 609744 h 4191815"/>
              <a:gd name="connsiteX2" fmla="*/ 4412510 w 4412510"/>
              <a:gd name="connsiteY2" fmla="*/ 649566 h 4191815"/>
              <a:gd name="connsiteX3" fmla="*/ 4412510 w 4412510"/>
              <a:gd name="connsiteY3" fmla="*/ 4191815 h 4191815"/>
              <a:gd name="connsiteX4" fmla="*/ 477476 w 4412510"/>
              <a:gd name="connsiteY4" fmla="*/ 4191815 h 4191815"/>
              <a:gd name="connsiteX5" fmla="*/ 456028 w 4412510"/>
              <a:gd name="connsiteY5" fmla="*/ 4163135 h 4191815"/>
              <a:gd name="connsiteX6" fmla="*/ 0 w 4412510"/>
              <a:gd name="connsiteY6" fmla="*/ 2670200 h 4191815"/>
              <a:gd name="connsiteX7" fmla="*/ 2670200 w 4412510"/>
              <a:gd name="connsiteY7" fmla="*/ 0 h 419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2510" h="4191815">
                <a:moveTo>
                  <a:pt x="2670200" y="0"/>
                </a:moveTo>
                <a:cubicBezTo>
                  <a:pt x="3315386" y="0"/>
                  <a:pt x="3907127" y="228824"/>
                  <a:pt x="4368695" y="609744"/>
                </a:cubicBezTo>
                <a:lnTo>
                  <a:pt x="4412510" y="649566"/>
                </a:lnTo>
                <a:lnTo>
                  <a:pt x="4412510" y="4191815"/>
                </a:lnTo>
                <a:lnTo>
                  <a:pt x="477476" y="4191815"/>
                </a:lnTo>
                <a:lnTo>
                  <a:pt x="456028" y="4163135"/>
                </a:lnTo>
                <a:cubicBezTo>
                  <a:pt x="168116" y="3736968"/>
                  <a:pt x="0" y="3223217"/>
                  <a:pt x="0" y="2670200"/>
                </a:cubicBezTo>
                <a:cubicBezTo>
                  <a:pt x="0" y="1195489"/>
                  <a:pt x="1195489" y="0"/>
                  <a:pt x="2670200" y="0"/>
                </a:cubicBez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220960671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247BF-1724-4FCC-ABD4-6F2637F5D005}"/>
              </a:ext>
            </a:extLst>
          </p:cNvPr>
          <p:cNvSpPr>
            <a:spLocks noGrp="1"/>
          </p:cNvSpPr>
          <p:nvPr>
            <p:ph type="title"/>
          </p:nvPr>
        </p:nvSpPr>
        <p:spPr/>
        <p:txBody>
          <a:bodyPr/>
          <a:lstStyle>
            <a:lvl1pPr algn="ctr">
              <a:defRPr/>
            </a:lvl1pPr>
          </a:lstStyle>
          <a:p>
            <a:r>
              <a:rPr lang="en-US"/>
              <a:t>Click to edit Master title style</a:t>
            </a:r>
          </a:p>
        </p:txBody>
      </p:sp>
      <p:sp>
        <p:nvSpPr>
          <p:cNvPr id="7" name="Slide Number Placeholder 6">
            <a:extLst>
              <a:ext uri="{FF2B5EF4-FFF2-40B4-BE49-F238E27FC236}">
                <a16:creationId xmlns:a16="http://schemas.microsoft.com/office/drawing/2014/main" id="{E690E1FD-CE1F-4C89-A771-3DCC40A8006B}"/>
              </a:ext>
            </a:extLst>
          </p:cNvPr>
          <p:cNvSpPr>
            <a:spLocks noGrp="1"/>
          </p:cNvSpPr>
          <p:nvPr>
            <p:ph type="sldNum" sz="quarter" idx="12"/>
          </p:nvPr>
        </p:nvSpPr>
        <p:spPr/>
        <p:txBody>
          <a:bodyPr/>
          <a:lstStyle/>
          <a:p>
            <a:fld id="{C7D939B5-D1D6-442B-960C-11410C62AFA7}" type="slidenum">
              <a:rPr lang="en-US" smtClean="0"/>
              <a:t>‹#›</a:t>
            </a:fld>
            <a:endParaRPr lang="en-US"/>
          </a:p>
        </p:txBody>
      </p:sp>
      <p:sp>
        <p:nvSpPr>
          <p:cNvPr id="6" name="Content Placeholder 5">
            <a:extLst>
              <a:ext uri="{FF2B5EF4-FFF2-40B4-BE49-F238E27FC236}">
                <a16:creationId xmlns:a16="http://schemas.microsoft.com/office/drawing/2014/main" id="{AF4464D8-962B-4998-AEE0-6127DBEF0099}"/>
              </a:ext>
            </a:extLst>
          </p:cNvPr>
          <p:cNvSpPr>
            <a:spLocks noGrp="1"/>
          </p:cNvSpPr>
          <p:nvPr>
            <p:ph sz="quarter" idx="13"/>
          </p:nvPr>
        </p:nvSpPr>
        <p:spPr>
          <a:xfrm>
            <a:off x="628650" y="1895254"/>
            <a:ext cx="7886700" cy="1255712"/>
          </a:xfrm>
        </p:spPr>
        <p:txBody>
          <a:bodyPr>
            <a:normAutofit/>
          </a:bodyPr>
          <a:lstStyle>
            <a:lvl1pPr algn="ctr">
              <a:defRPr sz="2625"/>
            </a:lvl1pPr>
            <a:lvl2pPr marL="36910" indent="0">
              <a:buNone/>
              <a:defRPr/>
            </a:lvl2pPr>
          </a:lstStyle>
          <a:p>
            <a:pPr lvl="0"/>
            <a:r>
              <a:rPr lang="en-US"/>
              <a:t>Click to edit Master text styles</a:t>
            </a:r>
          </a:p>
        </p:txBody>
      </p:sp>
      <p:sp>
        <p:nvSpPr>
          <p:cNvPr id="9" name="Content Placeholder 5">
            <a:extLst>
              <a:ext uri="{FF2B5EF4-FFF2-40B4-BE49-F238E27FC236}">
                <a16:creationId xmlns:a16="http://schemas.microsoft.com/office/drawing/2014/main" id="{066654EE-1DEC-4DA6-9B7B-8CB04D3FB718}"/>
              </a:ext>
            </a:extLst>
          </p:cNvPr>
          <p:cNvSpPr>
            <a:spLocks noGrp="1"/>
          </p:cNvSpPr>
          <p:nvPr>
            <p:ph sz="quarter" idx="14"/>
          </p:nvPr>
        </p:nvSpPr>
        <p:spPr>
          <a:xfrm>
            <a:off x="628650" y="3819210"/>
            <a:ext cx="7886700" cy="707214"/>
          </a:xfrm>
        </p:spPr>
        <p:txBody>
          <a:bodyPr>
            <a:normAutofit/>
          </a:bodyPr>
          <a:lstStyle>
            <a:lvl1pPr algn="ctr">
              <a:defRPr sz="2250"/>
            </a:lvl1pPr>
            <a:lvl2pPr marL="36910" indent="0">
              <a:buNone/>
              <a:defRPr/>
            </a:lvl2pPr>
          </a:lstStyle>
          <a:p>
            <a:pPr lvl="0"/>
            <a:r>
              <a:rPr lang="en-US"/>
              <a:t>Click to edit Master text styles</a:t>
            </a:r>
          </a:p>
        </p:txBody>
      </p:sp>
      <p:sp>
        <p:nvSpPr>
          <p:cNvPr id="10" name="Content Placeholder 5">
            <a:extLst>
              <a:ext uri="{FF2B5EF4-FFF2-40B4-BE49-F238E27FC236}">
                <a16:creationId xmlns:a16="http://schemas.microsoft.com/office/drawing/2014/main" id="{6E312277-6F03-45E3-AD46-A3BDC7E91C80}"/>
              </a:ext>
            </a:extLst>
          </p:cNvPr>
          <p:cNvSpPr>
            <a:spLocks noGrp="1"/>
          </p:cNvSpPr>
          <p:nvPr>
            <p:ph sz="quarter" idx="15"/>
          </p:nvPr>
        </p:nvSpPr>
        <p:spPr>
          <a:xfrm>
            <a:off x="628650" y="4526424"/>
            <a:ext cx="7886700" cy="707214"/>
          </a:xfrm>
        </p:spPr>
        <p:txBody>
          <a:bodyPr>
            <a:normAutofit/>
          </a:bodyPr>
          <a:lstStyle>
            <a:lvl1pPr algn="ctr">
              <a:defRPr sz="1800"/>
            </a:lvl1pPr>
            <a:lvl2pPr marL="36910" indent="0">
              <a:buNone/>
              <a:defRPr/>
            </a:lvl2pPr>
          </a:lstStyle>
          <a:p>
            <a:pPr lvl="0"/>
            <a:r>
              <a:rPr lang="en-US"/>
              <a:t>Click to edit Master text styles</a:t>
            </a:r>
          </a:p>
        </p:txBody>
      </p:sp>
      <p:sp>
        <p:nvSpPr>
          <p:cNvPr id="8" name="Slide Number Placeholder 1">
            <a:extLst>
              <a:ext uri="{FF2B5EF4-FFF2-40B4-BE49-F238E27FC236}">
                <a16:creationId xmlns:a16="http://schemas.microsoft.com/office/drawing/2014/main" id="{858B4D60-B196-4130-9D3F-54EF182B0C16}"/>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rgbClr val="002060"/>
                </a:solidFill>
                <a:latin typeface="Arial" panose="020B0604020202020204" pitchFamily="34" charset="0"/>
                <a:cs typeface="Arial" panose="020B0604020202020204" pitchFamily="34" charset="0"/>
              </a:rPr>
              <a:pPr algn="r"/>
              <a:t>‹#›</a:t>
            </a:fld>
            <a:endParaRPr lang="en-US" sz="975" b="1">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709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sv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49.xml"/><Relationship Id="rId21" Type="http://schemas.openxmlformats.org/officeDocument/2006/relationships/slideLayout" Target="../slideLayouts/slideLayout44.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63" Type="http://schemas.openxmlformats.org/officeDocument/2006/relationships/slideLayout" Target="../slideLayouts/slideLayout86.xml"/><Relationship Id="rId68" Type="http://schemas.openxmlformats.org/officeDocument/2006/relationships/slideLayout" Target="../slideLayouts/slideLayout91.xml"/><Relationship Id="rId7" Type="http://schemas.openxmlformats.org/officeDocument/2006/relationships/slideLayout" Target="../slideLayouts/slideLayout30.xml"/><Relationship Id="rId71"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3" Type="http://schemas.openxmlformats.org/officeDocument/2006/relationships/slideLayout" Target="../slideLayouts/slideLayout76.xml"/><Relationship Id="rId58" Type="http://schemas.openxmlformats.org/officeDocument/2006/relationships/slideLayout" Target="../slideLayouts/slideLayout81.xml"/><Relationship Id="rId66" Type="http://schemas.openxmlformats.org/officeDocument/2006/relationships/slideLayout" Target="../slideLayouts/slideLayout89.xml"/><Relationship Id="rId5" Type="http://schemas.openxmlformats.org/officeDocument/2006/relationships/slideLayout" Target="../slideLayouts/slideLayout28.xml"/><Relationship Id="rId61" Type="http://schemas.openxmlformats.org/officeDocument/2006/relationships/slideLayout" Target="../slideLayouts/slideLayout84.xml"/><Relationship Id="rId19" Type="http://schemas.openxmlformats.org/officeDocument/2006/relationships/slideLayout" Target="../slideLayouts/slideLayout4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slideLayout" Target="../slideLayouts/slideLayout71.xml"/><Relationship Id="rId56" Type="http://schemas.openxmlformats.org/officeDocument/2006/relationships/slideLayout" Target="../slideLayouts/slideLayout79.xml"/><Relationship Id="rId64" Type="http://schemas.openxmlformats.org/officeDocument/2006/relationships/slideLayout" Target="../slideLayouts/slideLayout87.xml"/><Relationship Id="rId69" Type="http://schemas.openxmlformats.org/officeDocument/2006/relationships/slideLayout" Target="../slideLayouts/slideLayout92.xml"/><Relationship Id="rId8" Type="http://schemas.openxmlformats.org/officeDocument/2006/relationships/slideLayout" Target="../slideLayouts/slideLayout31.xml"/><Relationship Id="rId51" Type="http://schemas.openxmlformats.org/officeDocument/2006/relationships/slideLayout" Target="../slideLayouts/slideLayout74.xml"/><Relationship Id="rId72" Type="http://schemas.openxmlformats.org/officeDocument/2006/relationships/image" Target="../media/image2.svg"/><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59" Type="http://schemas.openxmlformats.org/officeDocument/2006/relationships/slideLayout" Target="../slideLayouts/slideLayout82.xml"/><Relationship Id="rId67" Type="http://schemas.openxmlformats.org/officeDocument/2006/relationships/slideLayout" Target="../slideLayouts/slideLayout90.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54" Type="http://schemas.openxmlformats.org/officeDocument/2006/relationships/slideLayout" Target="../slideLayouts/slideLayout77.xml"/><Relationship Id="rId62" Type="http://schemas.openxmlformats.org/officeDocument/2006/relationships/slideLayout" Target="../slideLayouts/slideLayout85.xml"/><Relationship Id="rId70"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slideLayout" Target="../slideLayouts/slideLayout72.xml"/><Relationship Id="rId57" Type="http://schemas.openxmlformats.org/officeDocument/2006/relationships/slideLayout" Target="../slideLayouts/slideLayout80.xml"/><Relationship Id="rId10" Type="http://schemas.openxmlformats.org/officeDocument/2006/relationships/slideLayout" Target="../slideLayouts/slideLayout33.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52" Type="http://schemas.openxmlformats.org/officeDocument/2006/relationships/slideLayout" Target="../slideLayouts/slideLayout75.xml"/><Relationship Id="rId60" Type="http://schemas.openxmlformats.org/officeDocument/2006/relationships/slideLayout" Target="../slideLayouts/slideLayout83.xml"/><Relationship Id="rId65" Type="http://schemas.openxmlformats.org/officeDocument/2006/relationships/slideLayout" Target="../slideLayouts/slideLayout88.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9" Type="http://schemas.openxmlformats.org/officeDocument/2006/relationships/slideLayout" Target="../slideLayouts/slideLayout62.xml"/><Relationship Id="rId34" Type="http://schemas.openxmlformats.org/officeDocument/2006/relationships/slideLayout" Target="../slideLayouts/slideLayout57.xml"/><Relationship Id="rId50" Type="http://schemas.openxmlformats.org/officeDocument/2006/relationships/slideLayout" Target="../slideLayouts/slideLayout73.xml"/><Relationship Id="rId55"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FEF97-F58B-674A-8EA7-A4A45976B15C}"/>
              </a:ext>
            </a:extLst>
          </p:cNvPr>
          <p:cNvSpPr/>
          <p:nvPr userDrawn="1"/>
        </p:nvSpPr>
        <p:spPr>
          <a:xfrm>
            <a:off x="0" y="0"/>
            <a:ext cx="9144000" cy="781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 name="Title Placeholder 1">
            <a:extLst>
              <a:ext uri="{FF2B5EF4-FFF2-40B4-BE49-F238E27FC236}">
                <a16:creationId xmlns:a16="http://schemas.microsoft.com/office/drawing/2014/main" id="{B66E6A0A-40F9-8842-8ED1-BA07E8D435A1}"/>
              </a:ext>
            </a:extLst>
          </p:cNvPr>
          <p:cNvSpPr>
            <a:spLocks noGrp="1"/>
          </p:cNvSpPr>
          <p:nvPr>
            <p:ph type="title"/>
          </p:nvPr>
        </p:nvSpPr>
        <p:spPr>
          <a:xfrm>
            <a:off x="1371601" y="3619"/>
            <a:ext cx="7200470" cy="781308"/>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8B6A29C5-15AF-9346-93D3-28B0CFECEA9A}"/>
              </a:ext>
            </a:extLst>
          </p:cNvPr>
          <p:cNvSpPr>
            <a:spLocks noGrp="1"/>
          </p:cNvSpPr>
          <p:nvPr>
            <p:ph type="body" idx="1"/>
          </p:nvPr>
        </p:nvSpPr>
        <p:spPr>
          <a:xfrm>
            <a:off x="1371602" y="1280160"/>
            <a:ext cx="7200471" cy="475488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chemeClr val="bg1">
                    <a:lumMod val="50000"/>
                  </a:schemeClr>
                </a:solidFill>
                <a:latin typeface="Arial" panose="020B0604020202020204" pitchFamily="34" charset="0"/>
                <a:cs typeface="Arial" panose="020B0604020202020204" pitchFamily="34" charset="0"/>
              </a:rPr>
              <a:pPr algn="r"/>
              <a:t>‹#›</a:t>
            </a:fld>
            <a:endParaRPr lang="en-US" sz="975" b="1" dirty="0">
              <a:solidFill>
                <a:schemeClr val="bg1">
                  <a:lumMod val="50000"/>
                </a:schemeClr>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800C7223-EF9C-FF46-AE65-3A390B023DF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34630" y="-3618"/>
            <a:ext cx="1025615" cy="994219"/>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1985188654"/>
      </p:ext>
    </p:extLst>
  </p:cSld>
  <p:clrMap bg1="lt1" tx1="dk1" bg2="lt2" tx2="dk2" accent1="accent1" accent2="accent2" accent3="accent3" accent4="accent4" accent5="accent5" accent6="accent6" hlink="hlink" folHlink="folHlink"/>
  <p:sldLayoutIdLst>
    <p:sldLayoutId id="2147483676" r:id="rId1"/>
    <p:sldLayoutId id="2147483704" r:id="rId2"/>
    <p:sldLayoutId id="2147483672" r:id="rId3"/>
    <p:sldLayoutId id="2147483675" r:id="rId4"/>
    <p:sldLayoutId id="2147483673" r:id="rId5"/>
    <p:sldLayoutId id="2147483671" r:id="rId6"/>
    <p:sldLayoutId id="2147483705" r:id="rId7"/>
    <p:sldLayoutId id="2147483677" r:id="rId8"/>
    <p:sldLayoutId id="2147483706" r:id="rId9"/>
    <p:sldLayoutId id="2147483666" r:id="rId10"/>
    <p:sldLayoutId id="2147483670" r:id="rId11"/>
    <p:sldLayoutId id="2147483707" r:id="rId12"/>
    <p:sldLayoutId id="2147483690" r:id="rId13"/>
    <p:sldLayoutId id="2147483791" r:id="rId14"/>
  </p:sldLayoutIdLst>
  <p:hf hdr="0" ftr="0" dt="0"/>
  <p:txStyles>
    <p:titleStyle>
      <a:lvl1pPr algn="l" defTabSz="685800" rtl="0" eaLnBrk="1" latinLnBrk="0" hangingPunct="1">
        <a:lnSpc>
          <a:spcPct val="84000"/>
        </a:lnSpc>
        <a:spcBef>
          <a:spcPct val="0"/>
        </a:spcBef>
        <a:buNone/>
        <a:defRPr sz="21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10000"/>
        </a:lnSpc>
        <a:spcBef>
          <a:spcPts val="0"/>
        </a:spcBef>
        <a:spcAft>
          <a:spcPts val="900"/>
        </a:spcAft>
        <a:buClr>
          <a:schemeClr val="tx1"/>
        </a:buClr>
        <a:buFont typeface="Arial" panose="020B0604020202020204" pitchFamily="34" charset="0"/>
        <a:buNone/>
        <a:tabLst/>
        <a:defRPr sz="1200" b="1" i="0" kern="1200">
          <a:solidFill>
            <a:schemeClr val="tx1"/>
          </a:solidFill>
          <a:latin typeface="Arial" panose="020B0604020202020204" pitchFamily="34" charset="0"/>
          <a:ea typeface="+mn-ea"/>
          <a:cs typeface="Arial" panose="020B0604020202020204" pitchFamily="34" charset="0"/>
        </a:defRPr>
      </a:lvl1pPr>
      <a:lvl2pPr marL="171450" indent="-164306"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2pPr>
      <a:lvl3pPr marL="476250" indent="-172641" algn="l" defTabSz="685800" rtl="0" eaLnBrk="1" latinLnBrk="0" hangingPunct="1">
        <a:lnSpc>
          <a:spcPct val="110000"/>
        </a:lnSpc>
        <a:spcBef>
          <a:spcPts val="0"/>
        </a:spcBef>
        <a:spcAft>
          <a:spcPts val="900"/>
        </a:spcAft>
        <a:buClr>
          <a:schemeClr val="tx1"/>
        </a:buClr>
        <a:buFont typeface="System Font Regular"/>
        <a:buChar char="-"/>
        <a:tabLst/>
        <a:defRPr sz="1200" b="0" i="0" kern="1200">
          <a:solidFill>
            <a:schemeClr val="bg2"/>
          </a:solidFill>
          <a:latin typeface="Arial" panose="020B0604020202020204" pitchFamily="34" charset="0"/>
          <a:ea typeface="+mn-ea"/>
          <a:cs typeface="Arial" panose="020B0604020202020204" pitchFamily="34" charset="0"/>
        </a:defRPr>
      </a:lvl3pPr>
      <a:lvl4pPr marL="862013" indent="-172641"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4pPr>
      <a:lvl5pPr marL="1206104" indent="-164306"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orient="horz" pos="336" userDrawn="1">
          <p15:clr>
            <a:srgbClr val="F26B43"/>
          </p15:clr>
        </p15:guide>
        <p15:guide id="3" pos="3096" userDrawn="1">
          <p15:clr>
            <a:srgbClr val="F26B43"/>
          </p15:clr>
        </p15:guide>
        <p15:guide id="4" pos="324" userDrawn="1">
          <p15:clr>
            <a:srgbClr val="F26B43"/>
          </p15:clr>
        </p15:guide>
        <p15:guide id="5" pos="208" userDrawn="1">
          <p15:clr>
            <a:srgbClr val="F26B43"/>
          </p15:clr>
        </p15:guide>
        <p15:guide id="6" pos="834" userDrawn="1">
          <p15:clr>
            <a:srgbClr val="F26B43"/>
          </p15:clr>
        </p15:guide>
        <p15:guide id="7" orient="horz" pos="1128" userDrawn="1">
          <p15:clr>
            <a:srgbClr val="F26B43"/>
          </p15:clr>
        </p15:guide>
        <p15:guide id="8" pos="5364" userDrawn="1">
          <p15:clr>
            <a:srgbClr val="F26B43"/>
          </p15:clr>
        </p15:guide>
        <p15:guide id="9" pos="3791" userDrawn="1">
          <p15:clr>
            <a:srgbClr val="F26B43"/>
          </p15:clr>
        </p15:guide>
        <p15:guide id="10" pos="3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FEF97-F58B-674A-8EA7-A4A45976B15C}"/>
              </a:ext>
            </a:extLst>
          </p:cNvPr>
          <p:cNvSpPr/>
          <p:nvPr userDrawn="1"/>
        </p:nvSpPr>
        <p:spPr>
          <a:xfrm>
            <a:off x="0" y="0"/>
            <a:ext cx="9144000" cy="7813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Placeholder 1">
            <a:extLst>
              <a:ext uri="{FF2B5EF4-FFF2-40B4-BE49-F238E27FC236}">
                <a16:creationId xmlns:a16="http://schemas.microsoft.com/office/drawing/2014/main" id="{B66E6A0A-40F9-8842-8ED1-BA07E8D435A1}"/>
              </a:ext>
            </a:extLst>
          </p:cNvPr>
          <p:cNvSpPr>
            <a:spLocks noGrp="1"/>
          </p:cNvSpPr>
          <p:nvPr>
            <p:ph type="title"/>
          </p:nvPr>
        </p:nvSpPr>
        <p:spPr>
          <a:xfrm>
            <a:off x="1371601" y="3619"/>
            <a:ext cx="7200470" cy="781308"/>
          </a:xfrm>
          <a:prstGeom prst="rect">
            <a:avLst/>
          </a:prstGeom>
        </p:spPr>
        <p:txBody>
          <a:bodyPr vert="horz" lIns="0" tIns="0" rIns="0" bIns="0" rtlCol="0" anchor="ctr"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B6A29C5-15AF-9346-93D3-28B0CFECEA9A}"/>
              </a:ext>
            </a:extLst>
          </p:cNvPr>
          <p:cNvSpPr>
            <a:spLocks noGrp="1"/>
          </p:cNvSpPr>
          <p:nvPr>
            <p:ph type="body" idx="1"/>
          </p:nvPr>
        </p:nvSpPr>
        <p:spPr>
          <a:xfrm>
            <a:off x="1371602" y="1280160"/>
            <a:ext cx="7200471" cy="475488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1">
            <a:extLst>
              <a:ext uri="{FF2B5EF4-FFF2-40B4-BE49-F238E27FC236}">
                <a16:creationId xmlns:a16="http://schemas.microsoft.com/office/drawing/2014/main" id="{7824BBD6-9629-B04E-A92F-F619F21D4C13}"/>
              </a:ext>
            </a:extLst>
          </p:cNvPr>
          <p:cNvSpPr txBox="1">
            <a:spLocks/>
          </p:cNvSpPr>
          <p:nvPr userDrawn="1"/>
        </p:nvSpPr>
        <p:spPr>
          <a:xfrm>
            <a:off x="8515352" y="6364231"/>
            <a:ext cx="47653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93CE22F9-ECF2-BD40-BFA3-965E488A0F33}" type="slidenum">
              <a:rPr lang="en-US" sz="975" b="1" smtClean="0">
                <a:solidFill>
                  <a:schemeClr val="bg1">
                    <a:lumMod val="50000"/>
                  </a:schemeClr>
                </a:solidFill>
                <a:latin typeface="Arial" panose="020B0604020202020204" pitchFamily="34" charset="0"/>
                <a:cs typeface="Arial" panose="020B0604020202020204" pitchFamily="34" charset="0"/>
              </a:rPr>
              <a:pPr algn="r"/>
              <a:t>‹#›</a:t>
            </a:fld>
            <a:endParaRPr lang="en-US" sz="975" b="1">
              <a:solidFill>
                <a:schemeClr val="bg1">
                  <a:lumMod val="50000"/>
                </a:schemeClr>
              </a:solidFill>
              <a:latin typeface="Arial" panose="020B0604020202020204" pitchFamily="34" charset="0"/>
              <a:cs typeface="Arial" panose="020B0604020202020204" pitchFamily="34" charset="0"/>
            </a:endParaRPr>
          </a:p>
        </p:txBody>
      </p:sp>
      <p:pic>
        <p:nvPicPr>
          <p:cNvPr id="12" name="Graphic 11">
            <a:extLst>
              <a:ext uri="{FF2B5EF4-FFF2-40B4-BE49-F238E27FC236}">
                <a16:creationId xmlns:a16="http://schemas.microsoft.com/office/drawing/2014/main" id="{38262B4D-93E9-0F47-AE4F-80FB1DE0F5B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77051" y="-1"/>
            <a:ext cx="769652" cy="994787"/>
          </a:xfrm>
          <a:prstGeom prst="rect">
            <a:avLst/>
          </a:prstGeom>
          <a:effectLst>
            <a:outerShdw blurRad="50800" dist="25400" dir="2700000" algn="tl" rotWithShape="0">
              <a:prstClr val="black">
                <a:alpha val="40000"/>
              </a:prstClr>
            </a:outerShdw>
          </a:effectLst>
        </p:spPr>
      </p:pic>
    </p:spTree>
    <p:extLst>
      <p:ext uri="{BB962C8B-B14F-4D97-AF65-F5344CB8AC3E}">
        <p14:creationId xmlns:p14="http://schemas.microsoft.com/office/powerpoint/2010/main" val="84808913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hdr="0" ftr="0" dt="0"/>
  <p:txStyles>
    <p:titleStyle>
      <a:lvl1pPr algn="l" defTabSz="685800" rtl="0" eaLnBrk="1" latinLnBrk="0" hangingPunct="1">
        <a:lnSpc>
          <a:spcPct val="84000"/>
        </a:lnSpc>
        <a:spcBef>
          <a:spcPct val="0"/>
        </a:spcBef>
        <a:buNone/>
        <a:defRPr sz="2100"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10000"/>
        </a:lnSpc>
        <a:spcBef>
          <a:spcPts val="0"/>
        </a:spcBef>
        <a:spcAft>
          <a:spcPts val="900"/>
        </a:spcAft>
        <a:buClr>
          <a:schemeClr val="tx1"/>
        </a:buClr>
        <a:buFont typeface="Arial" panose="020B0604020202020204" pitchFamily="34" charset="0"/>
        <a:buNone/>
        <a:tabLst/>
        <a:defRPr sz="1200" b="1" i="0" kern="1200">
          <a:solidFill>
            <a:schemeClr val="tx1"/>
          </a:solidFill>
          <a:latin typeface="Arial" panose="020B0604020202020204" pitchFamily="34" charset="0"/>
          <a:ea typeface="+mn-ea"/>
          <a:cs typeface="Arial" panose="020B0604020202020204" pitchFamily="34" charset="0"/>
        </a:defRPr>
      </a:lvl1pPr>
      <a:lvl2pPr marL="171450" indent="-164306"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2pPr>
      <a:lvl3pPr marL="476250" indent="-172641" algn="l" defTabSz="685800" rtl="0" eaLnBrk="1" latinLnBrk="0" hangingPunct="1">
        <a:lnSpc>
          <a:spcPct val="110000"/>
        </a:lnSpc>
        <a:spcBef>
          <a:spcPts val="0"/>
        </a:spcBef>
        <a:spcAft>
          <a:spcPts val="900"/>
        </a:spcAft>
        <a:buClr>
          <a:schemeClr val="tx1"/>
        </a:buClr>
        <a:buFont typeface="System Font Regular"/>
        <a:buChar char="-"/>
        <a:tabLst/>
        <a:defRPr sz="1200" b="0" i="0" kern="1200">
          <a:solidFill>
            <a:schemeClr val="bg2"/>
          </a:solidFill>
          <a:latin typeface="Arial" panose="020B0604020202020204" pitchFamily="34" charset="0"/>
          <a:ea typeface="+mn-ea"/>
          <a:cs typeface="Arial" panose="020B0604020202020204" pitchFamily="34" charset="0"/>
        </a:defRPr>
      </a:lvl3pPr>
      <a:lvl4pPr marL="862013" indent="-172641"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4pPr>
      <a:lvl5pPr marL="1206104" indent="-164306"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orient="horz" pos="336" userDrawn="1">
          <p15:clr>
            <a:srgbClr val="F26B43"/>
          </p15:clr>
        </p15:guide>
        <p15:guide id="3" pos="4128" userDrawn="1">
          <p15:clr>
            <a:srgbClr val="F26B43"/>
          </p15:clr>
        </p15:guide>
        <p15:guide id="4" pos="432" userDrawn="1">
          <p15:clr>
            <a:srgbClr val="F26B43"/>
          </p15:clr>
        </p15:guide>
        <p15:guide id="5" pos="277" userDrawn="1">
          <p15:clr>
            <a:srgbClr val="F26B43"/>
          </p15:clr>
        </p15:guide>
        <p15:guide id="6" pos="1112" userDrawn="1">
          <p15:clr>
            <a:srgbClr val="F26B43"/>
          </p15:clr>
        </p15:guide>
        <p15:guide id="7" orient="horz" pos="1128" userDrawn="1">
          <p15:clr>
            <a:srgbClr val="F26B43"/>
          </p15:clr>
        </p15:guide>
        <p15:guide id="8" pos="7152" userDrawn="1">
          <p15:clr>
            <a:srgbClr val="F26B43"/>
          </p15:clr>
        </p15:guide>
        <p15:guide id="9" pos="5055" userDrawn="1">
          <p15:clr>
            <a:srgbClr val="F26B43"/>
          </p15:clr>
        </p15:guide>
        <p15:guide id="10" pos="42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FEF97-F58B-674A-8EA7-A4A45976B15C}"/>
              </a:ext>
            </a:extLst>
          </p:cNvPr>
          <p:cNvSpPr/>
          <p:nvPr userDrawn="1"/>
        </p:nvSpPr>
        <p:spPr>
          <a:xfrm>
            <a:off x="0" y="0"/>
            <a:ext cx="9144000" cy="1137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2" name="Title Placeholder 1">
            <a:extLst>
              <a:ext uri="{FF2B5EF4-FFF2-40B4-BE49-F238E27FC236}">
                <a16:creationId xmlns:a16="http://schemas.microsoft.com/office/drawing/2014/main" id="{B66E6A0A-40F9-8842-8ED1-BA07E8D435A1}"/>
              </a:ext>
            </a:extLst>
          </p:cNvPr>
          <p:cNvSpPr>
            <a:spLocks noGrp="1"/>
          </p:cNvSpPr>
          <p:nvPr>
            <p:ph type="title"/>
          </p:nvPr>
        </p:nvSpPr>
        <p:spPr>
          <a:xfrm>
            <a:off x="1371601" y="0"/>
            <a:ext cx="7200470" cy="1137300"/>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8B6A29C5-15AF-9346-93D3-28B0CFECEA9A}"/>
              </a:ext>
            </a:extLst>
          </p:cNvPr>
          <p:cNvSpPr>
            <a:spLocks noGrp="1"/>
          </p:cNvSpPr>
          <p:nvPr>
            <p:ph type="body" idx="1"/>
          </p:nvPr>
        </p:nvSpPr>
        <p:spPr>
          <a:xfrm>
            <a:off x="1371602" y="1645920"/>
            <a:ext cx="7200471"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38262B4D-93E9-0F47-AE4F-80FB1DE0F5B9}"/>
              </a:ext>
            </a:extLst>
          </p:cNvPr>
          <p:cNvPicPr>
            <a:picLocks noChangeAspect="1"/>
          </p:cNvPicPr>
          <p:nvPr userDrawn="1"/>
        </p:nvPicPr>
        <p:blipFill>
          <a:blip r:embed="rId71">
            <a:extLst>
              <a:ext uri="{96DAC541-7B7A-43D3-8B79-37D633B846F1}">
                <asvg:svgBlip xmlns:asvg="http://schemas.microsoft.com/office/drawing/2016/SVG/main" r:embed="rId72"/>
              </a:ext>
            </a:extLst>
          </a:blip>
          <a:stretch>
            <a:fillRect/>
          </a:stretch>
        </p:blipFill>
        <p:spPr>
          <a:xfrm>
            <a:off x="329804" y="0"/>
            <a:ext cx="707457" cy="914400"/>
          </a:xfrm>
          <a:prstGeom prst="rect">
            <a:avLst/>
          </a:prstGeom>
        </p:spPr>
      </p:pic>
    </p:spTree>
    <p:extLst>
      <p:ext uri="{BB962C8B-B14F-4D97-AF65-F5344CB8AC3E}">
        <p14:creationId xmlns:p14="http://schemas.microsoft.com/office/powerpoint/2010/main" val="347626365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1" r:id="rId30"/>
    <p:sldLayoutId id="2147483752" r:id="rId31"/>
    <p:sldLayoutId id="2147483753" r:id="rId32"/>
    <p:sldLayoutId id="2147483754" r:id="rId33"/>
    <p:sldLayoutId id="2147483755" r:id="rId34"/>
    <p:sldLayoutId id="2147483756" r:id="rId35"/>
    <p:sldLayoutId id="2147483757" r:id="rId36"/>
    <p:sldLayoutId id="2147483758" r:id="rId37"/>
    <p:sldLayoutId id="2147483759" r:id="rId38"/>
    <p:sldLayoutId id="2147483760" r:id="rId39"/>
    <p:sldLayoutId id="2147483761" r:id="rId40"/>
    <p:sldLayoutId id="2147483762" r:id="rId41"/>
    <p:sldLayoutId id="2147483763" r:id="rId42"/>
    <p:sldLayoutId id="2147483764" r:id="rId43"/>
    <p:sldLayoutId id="2147483765" r:id="rId44"/>
    <p:sldLayoutId id="2147483766" r:id="rId45"/>
    <p:sldLayoutId id="2147483767" r:id="rId46"/>
    <p:sldLayoutId id="2147483768" r:id="rId47"/>
    <p:sldLayoutId id="2147483769" r:id="rId48"/>
    <p:sldLayoutId id="2147483770" r:id="rId49"/>
    <p:sldLayoutId id="2147483771" r:id="rId50"/>
    <p:sldLayoutId id="2147483772" r:id="rId51"/>
    <p:sldLayoutId id="2147483773" r:id="rId52"/>
    <p:sldLayoutId id="2147483774" r:id="rId53"/>
    <p:sldLayoutId id="2147483775" r:id="rId54"/>
    <p:sldLayoutId id="2147483776" r:id="rId55"/>
    <p:sldLayoutId id="2147483777" r:id="rId56"/>
    <p:sldLayoutId id="2147483778" r:id="rId57"/>
    <p:sldLayoutId id="2147483779" r:id="rId58"/>
    <p:sldLayoutId id="2147483780" r:id="rId59"/>
    <p:sldLayoutId id="2147483781" r:id="rId60"/>
    <p:sldLayoutId id="2147483782" r:id="rId61"/>
    <p:sldLayoutId id="2147483783" r:id="rId62"/>
    <p:sldLayoutId id="2147483784" r:id="rId63"/>
    <p:sldLayoutId id="2147483785" r:id="rId64"/>
    <p:sldLayoutId id="2147483786" r:id="rId65"/>
    <p:sldLayoutId id="2147483787" r:id="rId66"/>
    <p:sldLayoutId id="2147483788" r:id="rId67"/>
    <p:sldLayoutId id="2147483789" r:id="rId68"/>
    <p:sldLayoutId id="2147483790" r:id="rId69"/>
  </p:sldLayoutIdLst>
  <p:hf sldNum="0" hdr="0" ftr="0" dt="0"/>
  <p:txStyles>
    <p:titleStyle>
      <a:lvl1pPr algn="l" defTabSz="685800" rtl="0" eaLnBrk="1" latinLnBrk="0" hangingPunct="1">
        <a:lnSpc>
          <a:spcPct val="88000"/>
        </a:lnSpc>
        <a:spcBef>
          <a:spcPct val="0"/>
        </a:spcBef>
        <a:buNone/>
        <a:defRPr sz="2175" b="1" i="0" kern="1200">
          <a:solidFill>
            <a:schemeClr val="bg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110000"/>
        </a:lnSpc>
        <a:spcBef>
          <a:spcPts val="0"/>
        </a:spcBef>
        <a:spcAft>
          <a:spcPts val="900"/>
        </a:spcAft>
        <a:buClr>
          <a:schemeClr val="tx1"/>
        </a:buClr>
        <a:buFont typeface="Arial" panose="020B0604020202020204" pitchFamily="34" charset="0"/>
        <a:buNone/>
        <a:tabLst/>
        <a:defRPr sz="1200" b="1" i="0" kern="1200">
          <a:solidFill>
            <a:schemeClr val="tx1"/>
          </a:solidFill>
          <a:latin typeface="Arial" panose="020B0604020202020204" pitchFamily="34" charset="0"/>
          <a:ea typeface="+mn-ea"/>
          <a:cs typeface="Arial" panose="020B0604020202020204" pitchFamily="34" charset="0"/>
        </a:defRPr>
      </a:lvl1pPr>
      <a:lvl2pPr marL="171450" indent="-164306"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2pPr>
      <a:lvl3pPr marL="476250" indent="-172641" algn="l" defTabSz="685800" rtl="0" eaLnBrk="1" latinLnBrk="0" hangingPunct="1">
        <a:lnSpc>
          <a:spcPct val="110000"/>
        </a:lnSpc>
        <a:spcBef>
          <a:spcPts val="0"/>
        </a:spcBef>
        <a:spcAft>
          <a:spcPts val="900"/>
        </a:spcAft>
        <a:buClr>
          <a:schemeClr val="tx1"/>
        </a:buClr>
        <a:buFont typeface="System Font Regular"/>
        <a:buChar char="-"/>
        <a:tabLst/>
        <a:defRPr sz="1200" b="0" i="0" kern="1200">
          <a:solidFill>
            <a:schemeClr val="bg2"/>
          </a:solidFill>
          <a:latin typeface="Arial" panose="020B0604020202020204" pitchFamily="34" charset="0"/>
          <a:ea typeface="+mn-ea"/>
          <a:cs typeface="Arial" panose="020B0604020202020204" pitchFamily="34" charset="0"/>
        </a:defRPr>
      </a:lvl3pPr>
      <a:lvl4pPr marL="862013" indent="-172641"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4pPr>
      <a:lvl5pPr marL="1206104" indent="-164306" algn="l" defTabSz="685800" rtl="0" eaLnBrk="1" latinLnBrk="0" hangingPunct="1">
        <a:lnSpc>
          <a:spcPct val="110000"/>
        </a:lnSpc>
        <a:spcBef>
          <a:spcPts val="0"/>
        </a:spcBef>
        <a:spcAft>
          <a:spcPts val="900"/>
        </a:spcAft>
        <a:buClr>
          <a:schemeClr val="tx1"/>
        </a:buClr>
        <a:buFont typeface="Arial" panose="020B0604020202020204" pitchFamily="34" charset="0"/>
        <a:buChar char="•"/>
        <a:tabLst/>
        <a:defRPr sz="1200" b="0" i="0" kern="1200">
          <a:solidFill>
            <a:schemeClr val="bg2"/>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orient="horz" pos="336" userDrawn="1">
          <p15:clr>
            <a:srgbClr val="F26B43"/>
          </p15:clr>
        </p15:guide>
        <p15:guide id="3" pos="4128" userDrawn="1">
          <p15:clr>
            <a:srgbClr val="F26B43"/>
          </p15:clr>
        </p15:guide>
        <p15:guide id="4" pos="432" userDrawn="1">
          <p15:clr>
            <a:srgbClr val="F26B43"/>
          </p15:clr>
        </p15:guide>
        <p15:guide id="5" pos="277" userDrawn="1">
          <p15:clr>
            <a:srgbClr val="F26B43"/>
          </p15:clr>
        </p15:guide>
        <p15:guide id="6" pos="1112" userDrawn="1">
          <p15:clr>
            <a:srgbClr val="F26B43"/>
          </p15:clr>
        </p15:guide>
        <p15:guide id="7" orient="horz" pos="1128" userDrawn="1">
          <p15:clr>
            <a:srgbClr val="F26B43"/>
          </p15:clr>
        </p15:guide>
        <p15:guide id="8" pos="7152" userDrawn="1">
          <p15:clr>
            <a:srgbClr val="F26B43"/>
          </p15:clr>
        </p15:guide>
        <p15:guide id="9" pos="5055" userDrawn="1">
          <p15:clr>
            <a:srgbClr val="F26B43"/>
          </p15:clr>
        </p15:guide>
        <p15:guide id="10" pos="42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www.linkedin.com/company/national-health-service-corps" TargetMode="External"/><Relationship Id="rId13" Type="http://schemas.openxmlformats.org/officeDocument/2006/relationships/image" Target="../media/image38.png"/><Relationship Id="rId3" Type="http://schemas.openxmlformats.org/officeDocument/2006/relationships/hyperlink" Target="https://programportal.hrsa.gov/" TargetMode="External"/><Relationship Id="rId7" Type="http://schemas.openxmlformats.org/officeDocument/2006/relationships/hyperlink" Target="http://twitter.com/NHSCorps" TargetMode="External"/><Relationship Id="rId12" Type="http://schemas.openxmlformats.org/officeDocument/2006/relationships/hyperlink" Target="https://twitter.com/HRSAgov" TargetMode="External"/><Relationship Id="rId2" Type="http://schemas.openxmlformats.org/officeDocument/2006/relationships/hyperlink" Target="http://nhsc.hrsa.gov/" TargetMode="External"/><Relationship Id="rId1" Type="http://schemas.openxmlformats.org/officeDocument/2006/relationships/slideLayout" Target="../slideLayouts/slideLayout14.xml"/><Relationship Id="rId6" Type="http://schemas.openxmlformats.org/officeDocument/2006/relationships/hyperlink" Target="http://facebook.com/nationalhealthservicecorps" TargetMode="External"/><Relationship Id="rId11" Type="http://schemas.openxmlformats.org/officeDocument/2006/relationships/image" Target="../media/image37.png"/><Relationship Id="rId5" Type="http://schemas.openxmlformats.org/officeDocument/2006/relationships/hyperlink" Target="https://connector.hrsa.gov/" TargetMode="External"/><Relationship Id="rId15" Type="http://schemas.openxmlformats.org/officeDocument/2006/relationships/image" Target="../media/image39.png"/><Relationship Id="rId10" Type="http://schemas.openxmlformats.org/officeDocument/2006/relationships/hyperlink" Target="https://www.facebook.com/HRSAgov/" TargetMode="External"/><Relationship Id="rId4" Type="http://schemas.openxmlformats.org/officeDocument/2006/relationships/hyperlink" Target="https://bhw.hrsa.gov/provider-recruitment/virtual-job-fairs" TargetMode="External"/><Relationship Id="rId9" Type="http://schemas.openxmlformats.org/officeDocument/2006/relationships/hyperlink" Target="https://bit.ly/45kKdRM" TargetMode="External"/><Relationship Id="rId14" Type="http://schemas.openxmlformats.org/officeDocument/2006/relationships/hyperlink" Target="https://www.linkedin.com/company/1159357/"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programportal.hrsa.gov/"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69D00F0-AA40-4769-BDF2-F78BC258E0A8}"/>
              </a:ext>
            </a:extLst>
          </p:cNvPr>
          <p:cNvSpPr>
            <a:spLocks noGrp="1"/>
          </p:cNvSpPr>
          <p:nvPr>
            <p:ph type="title"/>
          </p:nvPr>
        </p:nvSpPr>
        <p:spPr/>
        <p:txBody>
          <a:bodyPr/>
          <a:lstStyle/>
          <a:p>
            <a:pPr>
              <a:spcAft>
                <a:spcPts val="1200"/>
              </a:spcAft>
            </a:pPr>
            <a:r>
              <a:rPr lang="en-US" dirty="0"/>
              <a:t>National Health Service Corps</a:t>
            </a:r>
            <a:br>
              <a:rPr lang="en-US" dirty="0"/>
            </a:br>
            <a:r>
              <a:rPr lang="en-US" dirty="0"/>
              <a:t>Students to Service Loan Repayment Program</a:t>
            </a:r>
          </a:p>
        </p:txBody>
      </p:sp>
    </p:spTree>
    <p:extLst>
      <p:ext uri="{BB962C8B-B14F-4D97-AF65-F5344CB8AC3E}">
        <p14:creationId xmlns:p14="http://schemas.microsoft.com/office/powerpoint/2010/main" val="2894002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4F37D8-E8E2-6DAC-A546-E6433F0DFA02}"/>
              </a:ext>
            </a:extLst>
          </p:cNvPr>
          <p:cNvSpPr>
            <a:spLocks noGrp="1"/>
          </p:cNvSpPr>
          <p:nvPr>
            <p:ph type="body" sz="quarter" idx="11"/>
          </p:nvPr>
        </p:nvSpPr>
        <p:spPr/>
        <p:txBody>
          <a:bodyPr/>
          <a:lstStyle/>
          <a:p>
            <a:pPr marL="7144" lvl="1" indent="0">
              <a:spcAft>
                <a:spcPts val="1800"/>
              </a:spcAft>
              <a:buNone/>
            </a:pPr>
            <a:r>
              <a:rPr lang="en-US" sz="1600" b="1" dirty="0"/>
              <a:t>Phone: </a:t>
            </a:r>
            <a:r>
              <a:rPr lang="en-US" sz="1600" dirty="0"/>
              <a:t>1-800-221-9393 (Customer Care Center); M-F, 8 a.m. to 8 p.m. ET, except federal holidays</a:t>
            </a:r>
          </a:p>
          <a:p>
            <a:pPr marL="7144" lvl="2" indent="0">
              <a:spcAft>
                <a:spcPts val="0"/>
              </a:spcAft>
              <a:buNone/>
            </a:pPr>
            <a:r>
              <a:rPr lang="en-US" sz="1600" b="1" dirty="0"/>
              <a:t>Web: </a:t>
            </a:r>
            <a:r>
              <a:rPr lang="en-US" sz="1600" dirty="0">
                <a:hlinkClick r:id="rId2"/>
              </a:rPr>
              <a:t>http://nhsc.hrsa.gov/</a:t>
            </a:r>
            <a:r>
              <a:rPr lang="en-US" sz="1600" dirty="0"/>
              <a:t> </a:t>
            </a:r>
          </a:p>
          <a:p>
            <a:pPr marL="7144" lvl="2" indent="0">
              <a:spcAft>
                <a:spcPts val="0"/>
              </a:spcAft>
              <a:buNone/>
            </a:pPr>
            <a:endParaRPr lang="en-US" sz="1600" dirty="0">
              <a:solidFill>
                <a:schemeClr val="tx1"/>
              </a:solidFill>
            </a:endParaRPr>
          </a:p>
          <a:p>
            <a:pPr marL="7144" lvl="2" indent="0">
              <a:spcAft>
                <a:spcPts val="0"/>
              </a:spcAft>
              <a:buNone/>
            </a:pPr>
            <a:r>
              <a:rPr lang="en-US" sz="1600" b="1" dirty="0"/>
              <a:t>BHW Customer Service Portal:</a:t>
            </a:r>
            <a:r>
              <a:rPr lang="en-US" sz="1600" dirty="0"/>
              <a:t> </a:t>
            </a:r>
            <a:r>
              <a:rPr lang="en-US" sz="1600" dirty="0">
                <a:hlinkClick r:id="rId3"/>
              </a:rPr>
              <a:t>https://programportal.hrsa.gov/</a:t>
            </a:r>
            <a:r>
              <a:rPr lang="en-US" sz="1600" dirty="0"/>
              <a:t> </a:t>
            </a:r>
          </a:p>
          <a:p>
            <a:pPr marL="7144" lvl="2" indent="0">
              <a:spcAft>
                <a:spcPts val="0"/>
              </a:spcAft>
              <a:buNone/>
            </a:pPr>
            <a:endParaRPr lang="en-US" sz="1600" dirty="0"/>
          </a:p>
          <a:p>
            <a:pPr marL="7144" lvl="2" indent="0">
              <a:spcAft>
                <a:spcPts val="0"/>
              </a:spcAft>
              <a:buNone/>
            </a:pPr>
            <a:r>
              <a:rPr lang="en-US" sz="1600" b="1" dirty="0"/>
              <a:t>Virtual Job Fair: </a:t>
            </a:r>
            <a:r>
              <a:rPr lang="en-US" sz="1600" dirty="0">
                <a:hlinkClick r:id="rId4"/>
              </a:rPr>
              <a:t>https://jobfair.hrsa.gov</a:t>
            </a:r>
            <a:endParaRPr lang="en-US" sz="1600" dirty="0"/>
          </a:p>
          <a:p>
            <a:pPr marL="7144" lvl="2" indent="0">
              <a:spcAft>
                <a:spcPts val="0"/>
              </a:spcAft>
              <a:buNone/>
            </a:pPr>
            <a:endParaRPr lang="en-US" sz="1600" u="sng" dirty="0">
              <a:solidFill>
                <a:schemeClr val="tx1"/>
              </a:solidFill>
            </a:endParaRPr>
          </a:p>
          <a:p>
            <a:pPr marL="7144" lvl="2" indent="0">
              <a:spcAft>
                <a:spcPts val="1800"/>
              </a:spcAft>
              <a:buNone/>
            </a:pPr>
            <a:r>
              <a:rPr lang="en-US" sz="1600" b="1" dirty="0"/>
              <a:t>Health Workforce Connector: </a:t>
            </a:r>
            <a:r>
              <a:rPr lang="en-US" sz="1600" dirty="0">
                <a:solidFill>
                  <a:schemeClr val="tx1"/>
                </a:solidFill>
                <a:hlinkClick r:id="rId5"/>
              </a:rPr>
              <a:t>https://connector.hrsa.gov</a:t>
            </a:r>
            <a:endParaRPr lang="en-US" sz="1600" dirty="0"/>
          </a:p>
          <a:p>
            <a:pPr marL="302419" lvl="2" indent="0">
              <a:buNone/>
              <a:tabLst>
                <a:tab pos="1108472" algn="l"/>
              </a:tabLst>
            </a:pPr>
            <a:r>
              <a:rPr lang="en-US" sz="1600" dirty="0"/>
              <a:t>Facebook:	</a:t>
            </a:r>
            <a:r>
              <a:rPr lang="en-US" sz="1600" dirty="0">
                <a:solidFill>
                  <a:schemeClr val="tx1"/>
                </a:solidFill>
                <a:hlinkClick r:id="rId6"/>
              </a:rPr>
              <a:t>http://facebook.com/nationalhealthservicecorps</a:t>
            </a:r>
            <a:endParaRPr lang="en-US" sz="1600" dirty="0">
              <a:solidFill>
                <a:schemeClr val="tx1"/>
              </a:solidFill>
            </a:endParaRPr>
          </a:p>
          <a:p>
            <a:pPr marL="302419" lvl="2" indent="0">
              <a:buNone/>
              <a:tabLst>
                <a:tab pos="1108472" algn="l"/>
              </a:tabLst>
            </a:pPr>
            <a:r>
              <a:rPr lang="en-US" sz="1600" dirty="0"/>
              <a:t>Twitter:	     </a:t>
            </a:r>
            <a:r>
              <a:rPr lang="en-US" sz="1600" dirty="0">
                <a:solidFill>
                  <a:schemeClr val="tx1"/>
                </a:solidFill>
                <a:hlinkClick r:id="rId7"/>
              </a:rPr>
              <a:t>http://twitter.com/NHSCorps</a:t>
            </a:r>
            <a:endParaRPr lang="en-US" sz="1600" dirty="0">
              <a:solidFill>
                <a:schemeClr val="tx1"/>
              </a:solidFill>
            </a:endParaRPr>
          </a:p>
          <a:p>
            <a:pPr marL="302419" lvl="2" indent="0">
              <a:buNone/>
              <a:tabLst>
                <a:tab pos="1108472" algn="l"/>
              </a:tabLst>
            </a:pPr>
            <a:r>
              <a:rPr lang="en-US" sz="1600" dirty="0"/>
              <a:t>LinkedIn:  	</a:t>
            </a:r>
            <a:r>
              <a:rPr lang="en-US" sz="1600" dirty="0">
                <a:solidFill>
                  <a:schemeClr val="tx1"/>
                </a:solidFill>
                <a:hlinkClick r:id="rId8"/>
              </a:rPr>
              <a:t>http://www.linkedin.com/company/national-health-service-corps</a:t>
            </a:r>
            <a:endParaRPr lang="en-US" sz="1600" dirty="0">
              <a:solidFill>
                <a:schemeClr val="tx1"/>
              </a:solidFill>
            </a:endParaRPr>
          </a:p>
        </p:txBody>
      </p:sp>
      <p:sp>
        <p:nvSpPr>
          <p:cNvPr id="3" name="Title 2">
            <a:extLst>
              <a:ext uri="{FF2B5EF4-FFF2-40B4-BE49-F238E27FC236}">
                <a16:creationId xmlns:a16="http://schemas.microsoft.com/office/drawing/2014/main" id="{1B0C8040-EC52-E091-1CE9-9E15EADF0EC3}"/>
              </a:ext>
            </a:extLst>
          </p:cNvPr>
          <p:cNvSpPr>
            <a:spLocks noGrp="1"/>
          </p:cNvSpPr>
          <p:nvPr>
            <p:ph type="title"/>
          </p:nvPr>
        </p:nvSpPr>
        <p:spPr/>
        <p:txBody>
          <a:bodyPr/>
          <a:lstStyle/>
          <a:p>
            <a:r>
              <a:rPr lang="en-US" sz="2400" dirty="0"/>
              <a:t>Contact Us</a:t>
            </a:r>
            <a:endParaRPr lang="en-US" dirty="0"/>
          </a:p>
        </p:txBody>
      </p:sp>
      <p:sp>
        <p:nvSpPr>
          <p:cNvPr id="4" name="Text Placeholder 3">
            <a:extLst>
              <a:ext uri="{FF2B5EF4-FFF2-40B4-BE49-F238E27FC236}">
                <a16:creationId xmlns:a16="http://schemas.microsoft.com/office/drawing/2014/main" id="{085AA7C1-67B6-1C97-DEAF-FC61239AC640}"/>
              </a:ext>
            </a:extLst>
          </p:cNvPr>
          <p:cNvSpPr>
            <a:spLocks noGrp="1"/>
          </p:cNvSpPr>
          <p:nvPr>
            <p:ph type="body" sz="quarter" idx="12"/>
          </p:nvPr>
        </p:nvSpPr>
        <p:spPr/>
        <p:txBody>
          <a:bodyPr/>
          <a:lstStyle/>
          <a:p>
            <a:r>
              <a:rPr lang="en-US" u="sng" dirty="0">
                <a:solidFill>
                  <a:srgbClr val="0563C1"/>
                </a:solidFill>
                <a:latin typeface="Calibri" panose="020F0502020204030204" pitchFamily="34" charset="0"/>
                <a:ea typeface="Calibri" panose="020F0502020204030204" pitchFamily="34" charset="0"/>
                <a:hlinkClick r:id="rId9"/>
              </a:rPr>
              <a:t>https://bit.ly/45kKdRM</a:t>
            </a:r>
            <a:endParaRPr lang="en-US" dirty="0">
              <a:latin typeface="Calibri" panose="020F0502020204030204" pitchFamily="34" charset="0"/>
              <a:ea typeface="Calibri" panose="020F0502020204030204" pitchFamily="34" charset="0"/>
            </a:endParaRPr>
          </a:p>
        </p:txBody>
      </p:sp>
      <p:grpSp>
        <p:nvGrpSpPr>
          <p:cNvPr id="5" name="Group 4">
            <a:extLst>
              <a:ext uri="{FF2B5EF4-FFF2-40B4-BE49-F238E27FC236}">
                <a16:creationId xmlns:a16="http://schemas.microsoft.com/office/drawing/2014/main" id="{B7191041-4FF9-97EC-0344-022FD74F74F8}"/>
              </a:ext>
              <a:ext uri="{C183D7F6-B498-43B3-948B-1728B52AA6E4}">
                <adec:decorative xmlns:adec="http://schemas.microsoft.com/office/drawing/2017/decorative" val="1"/>
              </a:ext>
            </a:extLst>
          </p:cNvPr>
          <p:cNvGrpSpPr/>
          <p:nvPr/>
        </p:nvGrpSpPr>
        <p:grpSpPr>
          <a:xfrm>
            <a:off x="1380377" y="3883237"/>
            <a:ext cx="178318" cy="974322"/>
            <a:chOff x="1730574" y="3727591"/>
            <a:chExt cx="178318" cy="974322"/>
          </a:xfrm>
        </p:grpSpPr>
        <p:grpSp>
          <p:nvGrpSpPr>
            <p:cNvPr id="6" name="Group 5">
              <a:extLst>
                <a:ext uri="{FF2B5EF4-FFF2-40B4-BE49-F238E27FC236}">
                  <a16:creationId xmlns:a16="http://schemas.microsoft.com/office/drawing/2014/main" id="{55D86B5F-3BD2-6BF3-E4B6-1411E4F55A72}"/>
                </a:ext>
              </a:extLst>
            </p:cNvPr>
            <p:cNvGrpSpPr/>
            <p:nvPr/>
          </p:nvGrpSpPr>
          <p:grpSpPr>
            <a:xfrm>
              <a:off x="1731788" y="3727591"/>
              <a:ext cx="177104" cy="167608"/>
              <a:chOff x="4020387" y="4954906"/>
              <a:chExt cx="512806" cy="485310"/>
            </a:xfrm>
          </p:grpSpPr>
          <p:sp>
            <p:nvSpPr>
              <p:cNvPr id="13" name="Oval 12">
                <a:extLst>
                  <a:ext uri="{FF2B5EF4-FFF2-40B4-BE49-F238E27FC236}">
                    <a16:creationId xmlns:a16="http://schemas.microsoft.com/office/drawing/2014/main" id="{46C45299-27C6-D9E1-4858-ABE11516CC60}"/>
                  </a:ext>
                </a:extLst>
              </p:cNvPr>
              <p:cNvSpPr/>
              <p:nvPr/>
            </p:nvSpPr>
            <p:spPr>
              <a:xfrm>
                <a:off x="4020387" y="4954906"/>
                <a:ext cx="512806" cy="485310"/>
              </a:xfrm>
              <a:prstGeom prst="ellipse">
                <a:avLst/>
              </a:prstGeom>
              <a:solidFill>
                <a:schemeClr val="bg1"/>
              </a:solidFill>
              <a:ln w="254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14" name="Picture 13">
                <a:hlinkClick r:id="rId10"/>
                <a:extLst>
                  <a:ext uri="{FF2B5EF4-FFF2-40B4-BE49-F238E27FC236}">
                    <a16:creationId xmlns:a16="http://schemas.microsoft.com/office/drawing/2014/main" id="{15DBCE4A-8B84-D0E8-1BCE-9FD4B576D3F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180492" y="5025251"/>
                <a:ext cx="174072" cy="357072"/>
              </a:xfrm>
              <a:prstGeom prst="rect">
                <a:avLst/>
              </a:prstGeom>
            </p:spPr>
          </p:pic>
        </p:grpSp>
        <p:grpSp>
          <p:nvGrpSpPr>
            <p:cNvPr id="7" name="Group 6">
              <a:extLst>
                <a:ext uri="{FF2B5EF4-FFF2-40B4-BE49-F238E27FC236}">
                  <a16:creationId xmlns:a16="http://schemas.microsoft.com/office/drawing/2014/main" id="{C0CD24BA-BC56-B29A-8984-63EEF5FCA1A1}"/>
                </a:ext>
              </a:extLst>
            </p:cNvPr>
            <p:cNvGrpSpPr/>
            <p:nvPr/>
          </p:nvGrpSpPr>
          <p:grpSpPr>
            <a:xfrm>
              <a:off x="1730574" y="4148094"/>
              <a:ext cx="177104" cy="167608"/>
              <a:chOff x="4730053" y="4957554"/>
              <a:chExt cx="512806" cy="485310"/>
            </a:xfrm>
          </p:grpSpPr>
          <p:sp>
            <p:nvSpPr>
              <p:cNvPr id="11" name="Oval 10">
                <a:extLst>
                  <a:ext uri="{FF2B5EF4-FFF2-40B4-BE49-F238E27FC236}">
                    <a16:creationId xmlns:a16="http://schemas.microsoft.com/office/drawing/2014/main" id="{5E6CF442-9FC8-D7A2-74A6-644ADB41B0BF}"/>
                  </a:ext>
                </a:extLst>
              </p:cNvPr>
              <p:cNvSpPr/>
              <p:nvPr/>
            </p:nvSpPr>
            <p:spPr>
              <a:xfrm>
                <a:off x="4730053" y="4957554"/>
                <a:ext cx="512806" cy="485310"/>
              </a:xfrm>
              <a:prstGeom prst="ellipse">
                <a:avLst/>
              </a:prstGeom>
              <a:solidFill>
                <a:schemeClr val="bg1"/>
              </a:solidFill>
              <a:ln w="254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12" name="Picture 11">
                <a:hlinkClick r:id="rId12"/>
                <a:extLst>
                  <a:ext uri="{FF2B5EF4-FFF2-40B4-BE49-F238E27FC236}">
                    <a16:creationId xmlns:a16="http://schemas.microsoft.com/office/drawing/2014/main" id="{3F92D5AC-BD2E-EB38-53AC-D140ABEF8B8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836177" y="5067029"/>
                <a:ext cx="330567" cy="276922"/>
              </a:xfrm>
              <a:prstGeom prst="rect">
                <a:avLst/>
              </a:prstGeom>
            </p:spPr>
          </p:pic>
        </p:grpSp>
        <p:grpSp>
          <p:nvGrpSpPr>
            <p:cNvPr id="8" name="Group 7">
              <a:extLst>
                <a:ext uri="{FF2B5EF4-FFF2-40B4-BE49-F238E27FC236}">
                  <a16:creationId xmlns:a16="http://schemas.microsoft.com/office/drawing/2014/main" id="{4622CF6E-5B72-52EC-5A99-1B108396C022}"/>
                </a:ext>
              </a:extLst>
            </p:cNvPr>
            <p:cNvGrpSpPr/>
            <p:nvPr/>
          </p:nvGrpSpPr>
          <p:grpSpPr>
            <a:xfrm>
              <a:off x="1730574" y="4534305"/>
              <a:ext cx="177104" cy="167608"/>
              <a:chOff x="5411147" y="4966755"/>
              <a:chExt cx="512806" cy="485309"/>
            </a:xfrm>
          </p:grpSpPr>
          <p:sp>
            <p:nvSpPr>
              <p:cNvPr id="9" name="Oval 8">
                <a:extLst>
                  <a:ext uri="{FF2B5EF4-FFF2-40B4-BE49-F238E27FC236}">
                    <a16:creationId xmlns:a16="http://schemas.microsoft.com/office/drawing/2014/main" id="{36697335-B90F-7F2E-FFF1-8BF23FAE4AE3}"/>
                  </a:ext>
                </a:extLst>
              </p:cNvPr>
              <p:cNvSpPr/>
              <p:nvPr/>
            </p:nvSpPr>
            <p:spPr>
              <a:xfrm>
                <a:off x="5411147" y="4966755"/>
                <a:ext cx="512806" cy="485309"/>
              </a:xfrm>
              <a:prstGeom prst="ellipse">
                <a:avLst/>
              </a:prstGeom>
              <a:solidFill>
                <a:schemeClr val="bg1"/>
              </a:solidFill>
              <a:ln w="25400">
                <a:solidFill>
                  <a:srgbClr val="0F4D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pic>
            <p:nvPicPr>
              <p:cNvPr id="10" name="Picture 9">
                <a:hlinkClick r:id="rId14"/>
                <a:extLst>
                  <a:ext uri="{FF2B5EF4-FFF2-40B4-BE49-F238E27FC236}">
                    <a16:creationId xmlns:a16="http://schemas.microsoft.com/office/drawing/2014/main" id="{A1EF18BC-CC7A-A065-AB78-55E29D4E70E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516076" y="5029200"/>
                <a:ext cx="332976" cy="332976"/>
              </a:xfrm>
              <a:prstGeom prst="rect">
                <a:avLst/>
              </a:prstGeom>
            </p:spPr>
          </p:pic>
        </p:grpSp>
      </p:grpSp>
    </p:spTree>
    <p:extLst>
      <p:ext uri="{BB962C8B-B14F-4D97-AF65-F5344CB8AC3E}">
        <p14:creationId xmlns:p14="http://schemas.microsoft.com/office/powerpoint/2010/main" val="601309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About the National Health Service Corps</a:t>
            </a:r>
          </a:p>
        </p:txBody>
      </p:sp>
      <p:sp>
        <p:nvSpPr>
          <p:cNvPr id="3" name="Text Placeholder 2"/>
          <p:cNvSpPr>
            <a:spLocks noGrp="1"/>
          </p:cNvSpPr>
          <p:nvPr>
            <p:ph type="body" sz="quarter" idx="11"/>
          </p:nvPr>
        </p:nvSpPr>
        <p:spPr>
          <a:xfrm>
            <a:off x="483331" y="1395113"/>
            <a:ext cx="8088745" cy="4754880"/>
          </a:xfrm>
        </p:spPr>
        <p:txBody>
          <a:bodyPr/>
          <a:lstStyle/>
          <a:p>
            <a:pPr>
              <a:spcAft>
                <a:spcPts val="1800"/>
              </a:spcAft>
            </a:pPr>
            <a:r>
              <a:rPr lang="en-US" sz="1800" b="0" dirty="0">
                <a:solidFill>
                  <a:schemeClr val="tx2"/>
                </a:solidFill>
              </a:rPr>
              <a:t>The National Health Service Corps (NHSC) builds healthy communities by supporting qualified health care providers dedicated to working in areas of the United States and its territories with limited access to </a:t>
            </a:r>
            <a:r>
              <a:rPr lang="en-US" sz="1800" dirty="0">
                <a:effectLst/>
              </a:rPr>
              <a:t>primary health, dental, or mental/behavioral health </a:t>
            </a:r>
            <a:r>
              <a:rPr lang="en-US" sz="1800" dirty="0">
                <a:solidFill>
                  <a:srgbClr val="0070C0"/>
                </a:solidFill>
                <a:effectLst/>
              </a:rPr>
              <a:t>care </a:t>
            </a:r>
            <a:r>
              <a:rPr lang="en-US" sz="1800" dirty="0">
                <a:solidFill>
                  <a:srgbClr val="0070C0"/>
                </a:solidFill>
              </a:rPr>
              <a:t>and preventive screenings. </a:t>
            </a:r>
            <a:r>
              <a:rPr lang="en-US" sz="1800" b="0" dirty="0">
                <a:solidFill>
                  <a:schemeClr val="tx2"/>
                </a:solidFill>
              </a:rPr>
              <a:t>NHSC clinicians improve access to these crucial services by practicing in health professional shortage areas across the country.</a:t>
            </a:r>
          </a:p>
          <a:p>
            <a:pPr>
              <a:spcAft>
                <a:spcPts val="1800"/>
              </a:spcAft>
            </a:pPr>
            <a:r>
              <a:rPr lang="en-US" sz="1800" b="0" dirty="0">
                <a:solidFill>
                  <a:schemeClr val="tx2"/>
                </a:solidFill>
              </a:rPr>
              <a:t>The NHSC is part of the Health Resources and Services Administration’s (HRSA) Bureau of Health Workforce (BHW).</a:t>
            </a:r>
          </a:p>
          <a:p>
            <a:pPr>
              <a:spcAft>
                <a:spcPts val="1800"/>
              </a:spcAft>
            </a:pPr>
            <a:r>
              <a:rPr lang="en-US" sz="1800" b="0" dirty="0">
                <a:solidFill>
                  <a:schemeClr val="tx2"/>
                </a:solidFill>
              </a:rPr>
              <a:t>BHW improves the health of underserved populations by strengthening the health workforce and connecting skilled professionals to communities in need.</a:t>
            </a:r>
          </a:p>
        </p:txBody>
      </p:sp>
    </p:spTree>
    <p:extLst>
      <p:ext uri="{BB962C8B-B14F-4D97-AF65-F5344CB8AC3E}">
        <p14:creationId xmlns:p14="http://schemas.microsoft.com/office/powerpoint/2010/main" val="3190814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89BE9F-FA73-827B-B526-FCA7C01314F3}"/>
              </a:ext>
            </a:extLst>
          </p:cNvPr>
          <p:cNvSpPr>
            <a:spLocks noGrp="1"/>
          </p:cNvSpPr>
          <p:nvPr>
            <p:ph type="title"/>
          </p:nvPr>
        </p:nvSpPr>
        <p:spPr>
          <a:xfrm>
            <a:off x="1284051" y="3619"/>
            <a:ext cx="7558392" cy="781308"/>
          </a:xfrm>
        </p:spPr>
        <p:txBody>
          <a:bodyPr/>
          <a:lstStyle/>
          <a:p>
            <a:r>
              <a:rPr lang="en-US" sz="2200" dirty="0">
                <a:solidFill>
                  <a:srgbClr val="FFFFFF"/>
                </a:solidFill>
                <a:latin typeface="Arial"/>
                <a:cs typeface="Arial"/>
              </a:rPr>
              <a:t>Students to Service Loan Repayment Program Award</a:t>
            </a:r>
            <a:endParaRPr lang="en-US" sz="2200" dirty="0"/>
          </a:p>
        </p:txBody>
      </p:sp>
      <p:sp>
        <p:nvSpPr>
          <p:cNvPr id="4" name="Text Placeholder 3">
            <a:extLst>
              <a:ext uri="{FF2B5EF4-FFF2-40B4-BE49-F238E27FC236}">
                <a16:creationId xmlns:a16="http://schemas.microsoft.com/office/drawing/2014/main" id="{18ED6C88-4DC0-B611-7F51-B7514F576488}"/>
              </a:ext>
            </a:extLst>
          </p:cNvPr>
          <p:cNvSpPr>
            <a:spLocks noGrp="1"/>
          </p:cNvSpPr>
          <p:nvPr>
            <p:ph type="body" sz="quarter" idx="12"/>
          </p:nvPr>
        </p:nvSpPr>
        <p:spPr/>
        <p:txBody>
          <a:bodyPr/>
          <a:lstStyle/>
          <a:p>
            <a:r>
              <a:rPr lang="en-CA" dirty="0"/>
              <a:t>UP TO</a:t>
            </a:r>
          </a:p>
          <a:p>
            <a:r>
              <a:rPr lang="en-CA" sz="2000" dirty="0"/>
              <a:t>$120,000</a:t>
            </a:r>
          </a:p>
          <a:p>
            <a:r>
              <a:rPr lang="en-CA" dirty="0"/>
              <a:t>FOR 3 YEARS</a:t>
            </a:r>
          </a:p>
          <a:p>
            <a:r>
              <a:rPr lang="en-CA" sz="1000" dirty="0"/>
              <a:t>Full-time Service</a:t>
            </a:r>
            <a:endParaRPr lang="en-US" dirty="0"/>
          </a:p>
        </p:txBody>
      </p:sp>
      <p:sp>
        <p:nvSpPr>
          <p:cNvPr id="8" name="Text Placeholder 7">
            <a:extLst>
              <a:ext uri="{FF2B5EF4-FFF2-40B4-BE49-F238E27FC236}">
                <a16:creationId xmlns:a16="http://schemas.microsoft.com/office/drawing/2014/main" id="{B62B6830-9858-D833-95A1-55AB7D6E0BC5}"/>
              </a:ext>
            </a:extLst>
          </p:cNvPr>
          <p:cNvSpPr>
            <a:spLocks noGrp="1"/>
          </p:cNvSpPr>
          <p:nvPr>
            <p:ph type="body" sz="quarter" idx="13"/>
          </p:nvPr>
        </p:nvSpPr>
        <p:spPr/>
        <p:txBody>
          <a:bodyPr/>
          <a:lstStyle/>
          <a:p>
            <a:r>
              <a:rPr lang="en-CA" dirty="0"/>
              <a:t>UP TO</a:t>
            </a:r>
          </a:p>
          <a:p>
            <a:r>
              <a:rPr lang="en-CA" sz="2000" dirty="0"/>
              <a:t>$120,000</a:t>
            </a:r>
          </a:p>
          <a:p>
            <a:r>
              <a:rPr lang="en-CA" dirty="0"/>
              <a:t>FOR 6 YEARS</a:t>
            </a:r>
          </a:p>
          <a:p>
            <a:r>
              <a:rPr lang="en-CA" sz="1000" dirty="0"/>
              <a:t>Half-time Service</a:t>
            </a:r>
          </a:p>
        </p:txBody>
      </p:sp>
      <p:sp>
        <p:nvSpPr>
          <p:cNvPr id="7" name="Text Placeholder 6">
            <a:extLst>
              <a:ext uri="{FF2B5EF4-FFF2-40B4-BE49-F238E27FC236}">
                <a16:creationId xmlns:a16="http://schemas.microsoft.com/office/drawing/2014/main" id="{C59051D8-BC4C-47CE-0479-D9F74DF80A51}"/>
              </a:ext>
            </a:extLst>
          </p:cNvPr>
          <p:cNvSpPr>
            <a:spLocks noGrp="1"/>
          </p:cNvSpPr>
          <p:nvPr>
            <p:ph type="body" sz="quarter" idx="11"/>
          </p:nvPr>
        </p:nvSpPr>
        <p:spPr/>
        <p:txBody>
          <a:bodyPr/>
          <a:lstStyle/>
          <a:p>
            <a:pPr eaLnBrk="0" fontAlgn="base" hangingPunct="0">
              <a:spcBef>
                <a:spcPct val="20000"/>
              </a:spcBef>
              <a:spcAft>
                <a:spcPts val="1050"/>
              </a:spcAft>
            </a:pPr>
            <a:r>
              <a:rPr lang="en-CA" sz="1800" b="0" kern="0" dirty="0">
                <a:solidFill>
                  <a:schemeClr val="tx2"/>
                </a:solidFill>
                <a:latin typeface="Arial"/>
                <a:cs typeface="Arial"/>
              </a:rPr>
              <a:t>The NHSC offers </a:t>
            </a:r>
            <a:r>
              <a:rPr lang="en-CA" sz="1800" kern="0" dirty="0">
                <a:solidFill>
                  <a:schemeClr val="tx2"/>
                </a:solidFill>
                <a:latin typeface="Arial"/>
                <a:cs typeface="Arial"/>
              </a:rPr>
              <a:t>up to $120,000 </a:t>
            </a:r>
            <a:r>
              <a:rPr lang="en-CA" sz="1800" b="0" kern="0" dirty="0">
                <a:solidFill>
                  <a:schemeClr val="tx2"/>
                </a:solidFill>
                <a:latin typeface="Arial"/>
                <a:cs typeface="Arial"/>
              </a:rPr>
              <a:t>in tax-free loan repayment for 3 years of full-time service or 6 years of half-time service. Loan repayment begins during residency.</a:t>
            </a:r>
          </a:p>
          <a:p>
            <a:pPr lvl="0" eaLnBrk="0" fontAlgn="base" hangingPunct="0">
              <a:spcBef>
                <a:spcPct val="20000"/>
              </a:spcBef>
              <a:spcAft>
                <a:spcPct val="0"/>
              </a:spcAft>
            </a:pPr>
            <a:r>
              <a:rPr lang="en-CA" sz="1800" b="0" kern="0" dirty="0">
                <a:solidFill>
                  <a:schemeClr val="tx2"/>
                </a:solidFill>
                <a:latin typeface="Arial"/>
                <a:cs typeface="Arial"/>
              </a:rPr>
              <a:t>With continued service, you may be able to pay off all your student loans.</a:t>
            </a:r>
            <a:endParaRPr lang="en-US" sz="1800" b="0" dirty="0"/>
          </a:p>
        </p:txBody>
      </p:sp>
    </p:spTree>
    <p:extLst>
      <p:ext uri="{BB962C8B-B14F-4D97-AF65-F5344CB8AC3E}">
        <p14:creationId xmlns:p14="http://schemas.microsoft.com/office/powerpoint/2010/main" val="2135593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Eligible Disciplines</a:t>
            </a:r>
          </a:p>
        </p:txBody>
      </p:sp>
      <p:sp>
        <p:nvSpPr>
          <p:cNvPr id="3" name="Text Placeholder 2"/>
          <p:cNvSpPr>
            <a:spLocks noGrp="1"/>
          </p:cNvSpPr>
          <p:nvPr>
            <p:ph type="body" sz="quarter" idx="11"/>
          </p:nvPr>
        </p:nvSpPr>
        <p:spPr>
          <a:xfrm>
            <a:off x="880281" y="1280160"/>
            <a:ext cx="7200900" cy="4754880"/>
          </a:xfrm>
        </p:spPr>
        <p:txBody>
          <a:bodyPr/>
          <a:lstStyle/>
          <a:p>
            <a:r>
              <a:rPr lang="en-US" sz="2000" b="0" dirty="0"/>
              <a:t>Physicians </a:t>
            </a:r>
          </a:p>
          <a:p>
            <a:r>
              <a:rPr lang="en-US" sz="2000" b="0" dirty="0"/>
              <a:t>Dentists </a:t>
            </a:r>
          </a:p>
          <a:p>
            <a:r>
              <a:rPr lang="en-US" sz="2000" b="0" dirty="0"/>
              <a:t>Nurse Practitioners </a:t>
            </a:r>
          </a:p>
          <a:p>
            <a:r>
              <a:rPr lang="en-US" sz="2000" b="0" dirty="0"/>
              <a:t>Certified Nurse Midwives</a:t>
            </a:r>
          </a:p>
          <a:p>
            <a:r>
              <a:rPr lang="en-US" sz="2000" b="0" dirty="0"/>
              <a:t>Physician Assistants</a:t>
            </a:r>
          </a:p>
        </p:txBody>
      </p:sp>
    </p:spTree>
    <p:extLst>
      <p:ext uri="{BB962C8B-B14F-4D97-AF65-F5344CB8AC3E}">
        <p14:creationId xmlns:p14="http://schemas.microsoft.com/office/powerpoint/2010/main" val="3606567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D130-C5E7-9416-6553-469C09D132BA}"/>
              </a:ext>
            </a:extLst>
          </p:cNvPr>
          <p:cNvSpPr>
            <a:spLocks noGrp="1"/>
          </p:cNvSpPr>
          <p:nvPr>
            <p:ph type="title"/>
          </p:nvPr>
        </p:nvSpPr>
        <p:spPr/>
        <p:txBody>
          <a:bodyPr/>
          <a:lstStyle/>
          <a:p>
            <a:r>
              <a:rPr lang="en-US" sz="2400" dirty="0"/>
              <a:t>Eligible Disciplines</a:t>
            </a:r>
            <a:endParaRPr lang="en-US" dirty="0"/>
          </a:p>
        </p:txBody>
      </p:sp>
      <p:sp>
        <p:nvSpPr>
          <p:cNvPr id="3" name="Text Placeholder 2">
            <a:extLst>
              <a:ext uri="{FF2B5EF4-FFF2-40B4-BE49-F238E27FC236}">
                <a16:creationId xmlns:a16="http://schemas.microsoft.com/office/drawing/2014/main" id="{594E1075-510F-6962-D511-62D5E8B85AB2}"/>
              </a:ext>
            </a:extLst>
          </p:cNvPr>
          <p:cNvSpPr>
            <a:spLocks noGrp="1"/>
          </p:cNvSpPr>
          <p:nvPr>
            <p:ph type="body" sz="quarter" idx="11"/>
          </p:nvPr>
        </p:nvSpPr>
        <p:spPr/>
        <p:txBody>
          <a:bodyPr/>
          <a:lstStyle/>
          <a:p>
            <a:r>
              <a:rPr lang="en-US" sz="2000" dirty="0">
                <a:solidFill>
                  <a:schemeClr val="tx2"/>
                </a:solidFill>
              </a:rPr>
              <a:t>Eligibility</a:t>
            </a:r>
          </a:p>
        </p:txBody>
      </p:sp>
      <p:sp>
        <p:nvSpPr>
          <p:cNvPr id="4" name="Text Placeholder 3">
            <a:extLst>
              <a:ext uri="{FF2B5EF4-FFF2-40B4-BE49-F238E27FC236}">
                <a16:creationId xmlns:a16="http://schemas.microsoft.com/office/drawing/2014/main" id="{056A7D61-8336-5C08-9B78-6FE183F76210}"/>
              </a:ext>
            </a:extLst>
          </p:cNvPr>
          <p:cNvSpPr>
            <a:spLocks noGrp="1"/>
          </p:cNvSpPr>
          <p:nvPr>
            <p:ph type="body" sz="quarter" idx="13"/>
          </p:nvPr>
        </p:nvSpPr>
        <p:spPr/>
        <p:txBody>
          <a:bodyPr/>
          <a:lstStyle/>
          <a:p>
            <a:r>
              <a:rPr lang="en-US" dirty="0">
                <a:solidFill>
                  <a:srgbClr val="4E4E50">
                    <a:lumMod val="50000"/>
                  </a:srgbClr>
                </a:solidFill>
                <a:latin typeface="Arial"/>
                <a:cs typeface="Arial"/>
              </a:rPr>
              <a:t>U.S. citizen or national</a:t>
            </a:r>
          </a:p>
        </p:txBody>
      </p:sp>
      <p:sp>
        <p:nvSpPr>
          <p:cNvPr id="5" name="Text Placeholder 4">
            <a:extLst>
              <a:ext uri="{FF2B5EF4-FFF2-40B4-BE49-F238E27FC236}">
                <a16:creationId xmlns:a16="http://schemas.microsoft.com/office/drawing/2014/main" id="{6ED34895-BF11-30FD-D93E-D97C0F45B6D6}"/>
              </a:ext>
            </a:extLst>
          </p:cNvPr>
          <p:cNvSpPr>
            <a:spLocks noGrp="1"/>
          </p:cNvSpPr>
          <p:nvPr>
            <p:ph type="body" sz="quarter" idx="14"/>
          </p:nvPr>
        </p:nvSpPr>
        <p:spPr>
          <a:xfrm>
            <a:off x="3774333" y="3177067"/>
            <a:ext cx="2324910" cy="1275846"/>
          </a:xfrm>
        </p:spPr>
        <p:txBody>
          <a:bodyPr/>
          <a:lstStyle/>
          <a:p>
            <a:r>
              <a:rPr lang="en-US" dirty="0">
                <a:solidFill>
                  <a:srgbClr val="4E4E50">
                    <a:lumMod val="50000"/>
                  </a:srgbClr>
                </a:solidFill>
                <a:latin typeface="Arial"/>
                <a:cs typeface="Arial"/>
              </a:rPr>
              <a:t>Full-time student in the final year at an accredited school, pursuing a degree in medicine* (MD or DO), dentistry** (DMD or DDS), nursing*** (NP or CNM) or physician assistant*** (PA)</a:t>
            </a:r>
          </a:p>
        </p:txBody>
      </p:sp>
      <p:sp>
        <p:nvSpPr>
          <p:cNvPr id="6" name="Text Placeholder 5">
            <a:extLst>
              <a:ext uri="{FF2B5EF4-FFF2-40B4-BE49-F238E27FC236}">
                <a16:creationId xmlns:a16="http://schemas.microsoft.com/office/drawing/2014/main" id="{3E73C772-9638-A198-A8E2-A28BC0076495}"/>
              </a:ext>
            </a:extLst>
          </p:cNvPr>
          <p:cNvSpPr>
            <a:spLocks noGrp="1"/>
          </p:cNvSpPr>
          <p:nvPr>
            <p:ph type="body" sz="quarter" idx="15"/>
          </p:nvPr>
        </p:nvSpPr>
        <p:spPr>
          <a:xfrm>
            <a:off x="6361889" y="3118882"/>
            <a:ext cx="2091447" cy="1334031"/>
          </a:xfrm>
        </p:spPr>
        <p:txBody>
          <a:bodyPr/>
          <a:lstStyle/>
          <a:p>
            <a:r>
              <a:rPr lang="en-CA" dirty="0">
                <a:solidFill>
                  <a:srgbClr val="4E4E50">
                    <a:lumMod val="50000"/>
                  </a:srgbClr>
                </a:solidFill>
                <a:latin typeface="Arial"/>
                <a:cs typeface="Arial"/>
              </a:rPr>
              <a:t>Have unpaid government </a:t>
            </a:r>
            <a:br>
              <a:rPr lang="en-CA" dirty="0">
                <a:solidFill>
                  <a:srgbClr val="4E4E50">
                    <a:lumMod val="50000"/>
                  </a:srgbClr>
                </a:solidFill>
                <a:latin typeface="Arial"/>
                <a:cs typeface="Arial"/>
              </a:rPr>
            </a:br>
            <a:r>
              <a:rPr lang="en-CA" dirty="0">
                <a:solidFill>
                  <a:srgbClr val="4E4E50">
                    <a:lumMod val="50000"/>
                  </a:srgbClr>
                </a:solidFill>
                <a:latin typeface="Arial"/>
                <a:cs typeface="Arial"/>
              </a:rPr>
              <a:t>or commercial loans for school tuition, reasonable educational expenses, and reasonable living expenses, segregated from all other debts</a:t>
            </a:r>
            <a:endParaRPr lang="en-US" dirty="0">
              <a:solidFill>
                <a:srgbClr val="4E4E50">
                  <a:lumMod val="50000"/>
                </a:srgbClr>
              </a:solidFill>
              <a:latin typeface="Arial"/>
              <a:cs typeface="Arial"/>
            </a:endParaRPr>
          </a:p>
        </p:txBody>
      </p:sp>
      <p:sp>
        <p:nvSpPr>
          <p:cNvPr id="7" name="Text Placeholder 6">
            <a:extLst>
              <a:ext uri="{FF2B5EF4-FFF2-40B4-BE49-F238E27FC236}">
                <a16:creationId xmlns:a16="http://schemas.microsoft.com/office/drawing/2014/main" id="{78E8452D-EC69-8671-BC68-FBE97CDEA3A1}"/>
              </a:ext>
            </a:extLst>
          </p:cNvPr>
          <p:cNvSpPr>
            <a:spLocks noGrp="1"/>
          </p:cNvSpPr>
          <p:nvPr>
            <p:ph type="body" sz="quarter" idx="16"/>
          </p:nvPr>
        </p:nvSpPr>
        <p:spPr>
          <a:xfrm>
            <a:off x="311285" y="4636506"/>
            <a:ext cx="8463064" cy="1958847"/>
          </a:xfrm>
        </p:spPr>
        <p:txBody>
          <a:bodyPr/>
          <a:lstStyle/>
          <a:p>
            <a:r>
              <a:rPr lang="en-US" sz="1400" dirty="0">
                <a:solidFill>
                  <a:srgbClr val="960000"/>
                </a:solidFill>
              </a:rPr>
              <a:t>Postgraduate Training Requirements</a:t>
            </a:r>
          </a:p>
          <a:p>
            <a:pPr>
              <a:spcAft>
                <a:spcPts val="0"/>
              </a:spcAft>
              <a:buClr>
                <a:srgbClr val="2374B3"/>
              </a:buClr>
              <a:buSzPct val="100000"/>
            </a:pPr>
            <a:r>
              <a:rPr lang="en-US" sz="1051" b="1" dirty="0">
                <a:solidFill>
                  <a:srgbClr val="4E4E50">
                    <a:lumMod val="50000"/>
                  </a:srgbClr>
                </a:solidFill>
              </a:rPr>
              <a:t>*</a:t>
            </a:r>
            <a:r>
              <a:rPr lang="en-US" sz="1000" b="1" dirty="0">
                <a:solidFill>
                  <a:srgbClr val="0070C0"/>
                </a:solidFill>
              </a:rPr>
              <a:t>Physicians</a:t>
            </a:r>
            <a:r>
              <a:rPr lang="en-US" sz="1000" b="1" dirty="0">
                <a:solidFill>
                  <a:srgbClr val="4E4E50">
                    <a:lumMod val="50000"/>
                  </a:srgbClr>
                </a:solidFill>
              </a:rPr>
              <a:t> (MD or DO): Must complete an accredited primary medical care residency in an NHSC-approved specialty </a:t>
            </a:r>
          </a:p>
          <a:p>
            <a:pPr lvl="1">
              <a:spcAft>
                <a:spcPts val="0"/>
              </a:spcAft>
              <a:buClr>
                <a:srgbClr val="2374B3"/>
              </a:buClr>
              <a:buSzPct val="100000"/>
              <a:buFont typeface="Wingdings" panose="05000000000000000000" pitchFamily="2" charset="2"/>
              <a:buChar char="ü"/>
            </a:pPr>
            <a:r>
              <a:rPr lang="en-US" sz="1000" dirty="0">
                <a:solidFill>
                  <a:srgbClr val="4E4E50">
                    <a:lumMod val="50000"/>
                  </a:srgbClr>
                </a:solidFill>
              </a:rPr>
              <a:t>Internal Medicine, Family Practice, Pediatrics, OB/GYN, Psychiatry and Geriatrics</a:t>
            </a:r>
          </a:p>
          <a:p>
            <a:pPr marL="123822" lvl="1" indent="0">
              <a:spcAft>
                <a:spcPts val="0"/>
              </a:spcAft>
              <a:buClr>
                <a:srgbClr val="2374B3"/>
              </a:buClr>
              <a:buSzPct val="100000"/>
              <a:buNone/>
            </a:pPr>
            <a:endParaRPr lang="en-US" sz="1000" dirty="0">
              <a:solidFill>
                <a:srgbClr val="4E4E50">
                  <a:lumMod val="50000"/>
                </a:srgbClr>
              </a:solidFill>
            </a:endParaRPr>
          </a:p>
          <a:p>
            <a:pPr>
              <a:spcAft>
                <a:spcPts val="0"/>
              </a:spcAft>
              <a:buClr>
                <a:srgbClr val="2374B3"/>
              </a:buClr>
              <a:buSzPct val="100000"/>
            </a:pPr>
            <a:r>
              <a:rPr lang="en-US" sz="1000" b="1" dirty="0">
                <a:solidFill>
                  <a:srgbClr val="4E4E50">
                    <a:lumMod val="50000"/>
                  </a:srgbClr>
                </a:solidFill>
              </a:rPr>
              <a:t>**</a:t>
            </a:r>
            <a:r>
              <a:rPr lang="en-US" sz="1000" b="1" dirty="0">
                <a:solidFill>
                  <a:srgbClr val="0070C0"/>
                </a:solidFill>
              </a:rPr>
              <a:t>Dentists</a:t>
            </a:r>
            <a:r>
              <a:rPr lang="en-US" sz="1000" b="1" dirty="0">
                <a:solidFill>
                  <a:srgbClr val="4E4E50">
                    <a:lumMod val="50000"/>
                  </a:srgbClr>
                </a:solidFill>
              </a:rPr>
              <a:t> (DMD or DDS): Encouraged (but not required) to complete an accredited postgraduate training in an NHSC-approved specialty </a:t>
            </a:r>
          </a:p>
          <a:p>
            <a:pPr lvl="1">
              <a:spcAft>
                <a:spcPts val="0"/>
              </a:spcAft>
              <a:buClr>
                <a:srgbClr val="2374B3"/>
              </a:buClr>
              <a:buSzPct val="100000"/>
              <a:buFont typeface="Wingdings" panose="05000000000000000000" pitchFamily="2" charset="2"/>
              <a:buChar char="ü"/>
            </a:pPr>
            <a:r>
              <a:rPr lang="en-US" sz="1000" dirty="0">
                <a:solidFill>
                  <a:srgbClr val="4E4E50">
                    <a:lumMod val="50000"/>
                  </a:srgbClr>
                </a:solidFill>
              </a:rPr>
              <a:t>General Practice, Advanced Education in General Dentistry, Pediatric Dentistry, Public Health Dentistry, Geriatrics Dentistry Fellowship</a:t>
            </a:r>
          </a:p>
          <a:p>
            <a:pPr marL="123822" lvl="1" indent="0">
              <a:spcAft>
                <a:spcPts val="0"/>
              </a:spcAft>
              <a:buClr>
                <a:srgbClr val="2374B3"/>
              </a:buClr>
              <a:buSzPct val="100000"/>
              <a:buNone/>
            </a:pPr>
            <a:endParaRPr lang="en-US" sz="1000" dirty="0">
              <a:solidFill>
                <a:srgbClr val="4E4E50">
                  <a:lumMod val="50000"/>
                </a:srgbClr>
              </a:solidFill>
            </a:endParaRPr>
          </a:p>
          <a:p>
            <a:pPr>
              <a:spcAft>
                <a:spcPts val="0"/>
              </a:spcAft>
              <a:buClr>
                <a:srgbClr val="2374B3"/>
              </a:buClr>
              <a:buSzPct val="100000"/>
            </a:pPr>
            <a:r>
              <a:rPr lang="en-US" sz="1000" b="1" dirty="0">
                <a:solidFill>
                  <a:srgbClr val="4E4E50">
                    <a:lumMod val="50000"/>
                  </a:srgbClr>
                </a:solidFill>
              </a:rPr>
              <a:t>***</a:t>
            </a:r>
            <a:r>
              <a:rPr lang="en-US" sz="1000" b="1" dirty="0">
                <a:solidFill>
                  <a:srgbClr val="0070C0"/>
                </a:solidFill>
              </a:rPr>
              <a:t>Nurse Practitioners (NP), Certified Nurse Midwives and Physician Assistants</a:t>
            </a:r>
            <a:r>
              <a:rPr lang="en-US" sz="1000" b="1" dirty="0">
                <a:solidFill>
                  <a:srgbClr val="4E4E50">
                    <a:lumMod val="50000"/>
                  </a:srgbClr>
                </a:solidFill>
              </a:rPr>
              <a:t>: Encouraged (but not required) to complete an accredited postgraduate training in an NHSC-approved specialty</a:t>
            </a:r>
          </a:p>
          <a:p>
            <a:pPr lvl="1">
              <a:spcAft>
                <a:spcPts val="0"/>
              </a:spcAft>
              <a:buClr>
                <a:srgbClr val="2374B3"/>
              </a:buClr>
              <a:buSzPct val="100000"/>
              <a:buFont typeface="Wingdings" panose="05000000000000000000" pitchFamily="2" charset="2"/>
              <a:buChar char="ü"/>
            </a:pPr>
            <a:r>
              <a:rPr lang="en-US" sz="1000" dirty="0">
                <a:solidFill>
                  <a:srgbClr val="4E4E50">
                    <a:lumMod val="50000"/>
                  </a:srgbClr>
                </a:solidFill>
              </a:rPr>
              <a:t>A one-year postgraduate training in a community-based care setting.</a:t>
            </a:r>
            <a:endParaRPr lang="en-US" dirty="0">
              <a:solidFill>
                <a:srgbClr val="960000"/>
              </a:solidFill>
            </a:endParaRPr>
          </a:p>
        </p:txBody>
      </p:sp>
    </p:spTree>
    <p:extLst>
      <p:ext uri="{BB962C8B-B14F-4D97-AF65-F5344CB8AC3E}">
        <p14:creationId xmlns:p14="http://schemas.microsoft.com/office/powerpoint/2010/main" val="1457477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26306-60D5-5A38-39B6-F7C254BD49A0}"/>
              </a:ext>
            </a:extLst>
          </p:cNvPr>
          <p:cNvSpPr>
            <a:spLocks noGrp="1"/>
          </p:cNvSpPr>
          <p:nvPr>
            <p:ph type="title"/>
          </p:nvPr>
        </p:nvSpPr>
        <p:spPr>
          <a:xfrm>
            <a:off x="1262270" y="-6320"/>
            <a:ext cx="7732643" cy="781308"/>
          </a:xfrm>
        </p:spPr>
        <p:txBody>
          <a:bodyPr/>
          <a:lstStyle/>
          <a:p>
            <a:r>
              <a:rPr lang="en-US" sz="2800" dirty="0"/>
              <a:t>New this year! Maternity Supplemental Award</a:t>
            </a:r>
          </a:p>
        </p:txBody>
      </p:sp>
      <p:sp>
        <p:nvSpPr>
          <p:cNvPr id="3" name="Text Placeholder 2">
            <a:extLst>
              <a:ext uri="{FF2B5EF4-FFF2-40B4-BE49-F238E27FC236}">
                <a16:creationId xmlns:a16="http://schemas.microsoft.com/office/drawing/2014/main" id="{6E73D71E-8560-E6C5-32E8-6CCECC051B0C}"/>
              </a:ext>
            </a:extLst>
          </p:cNvPr>
          <p:cNvSpPr>
            <a:spLocks noGrp="1"/>
          </p:cNvSpPr>
          <p:nvPr>
            <p:ph type="body" sz="quarter" idx="13"/>
          </p:nvPr>
        </p:nvSpPr>
        <p:spPr/>
        <p:txBody>
          <a:bodyPr/>
          <a:lstStyle/>
          <a:p>
            <a:r>
              <a:rPr lang="en-US" dirty="0">
                <a:solidFill>
                  <a:srgbClr val="232849"/>
                </a:solidFill>
              </a:rPr>
              <a:t>Maternity Care Target Area (MCTA)</a:t>
            </a:r>
          </a:p>
        </p:txBody>
      </p:sp>
      <p:sp>
        <p:nvSpPr>
          <p:cNvPr id="4" name="Text Placeholder 3">
            <a:extLst>
              <a:ext uri="{FF2B5EF4-FFF2-40B4-BE49-F238E27FC236}">
                <a16:creationId xmlns:a16="http://schemas.microsoft.com/office/drawing/2014/main" id="{2B535C8A-D78C-27F2-2EE9-8F63EC7452D7}"/>
              </a:ext>
            </a:extLst>
          </p:cNvPr>
          <p:cNvSpPr>
            <a:spLocks noGrp="1"/>
          </p:cNvSpPr>
          <p:nvPr>
            <p:ph type="body" sz="quarter" idx="11"/>
          </p:nvPr>
        </p:nvSpPr>
        <p:spPr/>
        <p:txBody>
          <a:bodyPr/>
          <a:lstStyle/>
          <a:p>
            <a:r>
              <a:rPr lang="en-US" dirty="0">
                <a:solidFill>
                  <a:srgbClr val="9F0F1F"/>
                </a:solidFill>
              </a:rPr>
              <a:t>To support maternity care deserts* eligible disciplines may receive up to $40,000 in post-application awards.</a:t>
            </a:r>
            <a:endParaRPr lang="en-US" dirty="0"/>
          </a:p>
          <a:p>
            <a:pPr marL="342900" indent="-342900">
              <a:lnSpc>
                <a:spcPct val="150000"/>
              </a:lnSpc>
              <a:buFont typeface="Arial" panose="020B0604020202020204" pitchFamily="34" charset="0"/>
              <a:buChar char="•"/>
            </a:pPr>
            <a:r>
              <a:rPr lang="en-US" dirty="0"/>
              <a:t>Obstetrics and Gynecology</a:t>
            </a:r>
          </a:p>
          <a:p>
            <a:pPr marL="342900" indent="-342900">
              <a:buFont typeface="Arial" panose="020B0604020202020204" pitchFamily="34" charset="0"/>
              <a:buChar char="•"/>
            </a:pPr>
            <a:r>
              <a:rPr lang="en-US" dirty="0"/>
              <a:t>Family Medicine Physicians who practice obstetrics on a regular basis</a:t>
            </a:r>
          </a:p>
          <a:p>
            <a:pPr marL="342900" indent="-342900">
              <a:lnSpc>
                <a:spcPct val="150000"/>
              </a:lnSpc>
              <a:buFont typeface="Arial" panose="020B0604020202020204" pitchFamily="34" charset="0"/>
              <a:buChar char="•"/>
            </a:pPr>
            <a:r>
              <a:rPr lang="en-US" dirty="0"/>
              <a:t>Certified Nurse Midwives</a:t>
            </a:r>
          </a:p>
          <a:p>
            <a:endParaRPr lang="en-US" dirty="0"/>
          </a:p>
        </p:txBody>
      </p:sp>
      <p:sp>
        <p:nvSpPr>
          <p:cNvPr id="5" name="Text Placeholder 4">
            <a:extLst>
              <a:ext uri="{FF2B5EF4-FFF2-40B4-BE49-F238E27FC236}">
                <a16:creationId xmlns:a16="http://schemas.microsoft.com/office/drawing/2014/main" id="{35575BFF-2F7A-C405-6357-234998F44AEB}"/>
              </a:ext>
            </a:extLst>
          </p:cNvPr>
          <p:cNvSpPr>
            <a:spLocks noGrp="1"/>
          </p:cNvSpPr>
          <p:nvPr>
            <p:ph type="body" sz="quarter" idx="12"/>
          </p:nvPr>
        </p:nvSpPr>
        <p:spPr>
          <a:xfrm>
            <a:off x="1978025" y="5910262"/>
            <a:ext cx="6584950" cy="351389"/>
          </a:xfrm>
        </p:spPr>
        <p:txBody>
          <a:bodyPr/>
          <a:lstStyle/>
          <a:p>
            <a:r>
              <a:rPr lang="en-US" sz="1400" i="1" dirty="0">
                <a:solidFill>
                  <a:srgbClr val="960000"/>
                </a:solidFill>
              </a:rPr>
              <a:t>* Maternity Care Target Area (MCTA) Score 16 or higher </a:t>
            </a:r>
          </a:p>
        </p:txBody>
      </p:sp>
    </p:spTree>
    <p:extLst>
      <p:ext uri="{BB962C8B-B14F-4D97-AF65-F5344CB8AC3E}">
        <p14:creationId xmlns:p14="http://schemas.microsoft.com/office/powerpoint/2010/main" val="451253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to Apply</a:t>
            </a:r>
          </a:p>
        </p:txBody>
      </p:sp>
      <p:sp>
        <p:nvSpPr>
          <p:cNvPr id="3" name="Text Placeholder 2"/>
          <p:cNvSpPr>
            <a:spLocks noGrp="1"/>
          </p:cNvSpPr>
          <p:nvPr>
            <p:ph type="body" sz="quarter" idx="11"/>
          </p:nvPr>
        </p:nvSpPr>
        <p:spPr>
          <a:xfrm>
            <a:off x="418018" y="1449977"/>
            <a:ext cx="8347165" cy="4754880"/>
          </a:xfrm>
        </p:spPr>
        <p:txBody>
          <a:bodyPr/>
          <a:lstStyle/>
          <a:p>
            <a:r>
              <a:rPr lang="en-US" sz="2000" b="0" dirty="0"/>
              <a:t>Read the FY24 Application &amp; Program Guidance </a:t>
            </a:r>
          </a:p>
          <a:p>
            <a:r>
              <a:rPr lang="en-US" sz="2000" b="0" dirty="0"/>
              <a:t>Gather all required documentation electronically</a:t>
            </a:r>
          </a:p>
          <a:p>
            <a:r>
              <a:rPr lang="en-US" sz="2000" b="0" dirty="0"/>
              <a:t>Log onto </a:t>
            </a:r>
            <a:r>
              <a:rPr lang="en-US" sz="2000" b="0" dirty="0">
                <a:hlinkClick r:id="rId3"/>
              </a:rPr>
              <a:t>https://programportal.hrsa.gov</a:t>
            </a:r>
            <a:endParaRPr lang="en-US" sz="2000" b="0" dirty="0"/>
          </a:p>
          <a:p>
            <a:r>
              <a:rPr lang="en-US" sz="2000" b="0" dirty="0"/>
              <a:t>Follow the online application instructions</a:t>
            </a:r>
          </a:p>
          <a:p>
            <a:r>
              <a:rPr lang="en-US" sz="2000" b="0" dirty="0"/>
              <a:t>A complete application consists of:</a:t>
            </a:r>
          </a:p>
          <a:p>
            <a:pPr lvl="2"/>
            <a:r>
              <a:rPr lang="en-US" sz="1800" dirty="0"/>
              <a:t>Online Application</a:t>
            </a:r>
          </a:p>
          <a:p>
            <a:pPr lvl="2"/>
            <a:r>
              <a:rPr lang="en-US" sz="1800" dirty="0"/>
              <a:t>Required Supplemental Documentation</a:t>
            </a:r>
          </a:p>
          <a:p>
            <a:pPr lvl="2"/>
            <a:r>
              <a:rPr lang="en-US" sz="1800" dirty="0"/>
              <a:t>Additional Supporting Documentation (if applicable) </a:t>
            </a:r>
          </a:p>
          <a:p>
            <a:r>
              <a:rPr lang="en-US" sz="2000" b="0" dirty="0"/>
              <a:t>All applications must be submitted by December 7, 2023 at 7:30 p.m. ET</a:t>
            </a:r>
            <a:endParaRPr lang="en-US" sz="1400" b="0" dirty="0"/>
          </a:p>
        </p:txBody>
      </p:sp>
    </p:spTree>
    <p:extLst>
      <p:ext uri="{BB962C8B-B14F-4D97-AF65-F5344CB8AC3E}">
        <p14:creationId xmlns:p14="http://schemas.microsoft.com/office/powerpoint/2010/main" val="1578849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a:latin typeface="Arial"/>
                <a:cs typeface="Arial"/>
              </a:rPr>
              <a:t>Where Can You Work?</a:t>
            </a:r>
            <a:endParaRPr lang="en-US" sz="2800" dirty="0"/>
          </a:p>
        </p:txBody>
      </p:sp>
      <p:sp>
        <p:nvSpPr>
          <p:cNvPr id="2" name="Text Placeholder 1"/>
          <p:cNvSpPr>
            <a:spLocks noGrp="1"/>
          </p:cNvSpPr>
          <p:nvPr>
            <p:ph type="body" sz="quarter" idx="11"/>
          </p:nvPr>
        </p:nvSpPr>
        <p:spPr>
          <a:xfrm>
            <a:off x="705394" y="1280160"/>
            <a:ext cx="3429000" cy="4754880"/>
          </a:xfrm>
        </p:spPr>
        <p:txBody>
          <a:bodyPr/>
          <a:lstStyle/>
          <a:p>
            <a:pPr marL="7144" lvl="1" indent="0">
              <a:spcAft>
                <a:spcPts val="225"/>
              </a:spcAft>
              <a:buNone/>
            </a:pPr>
            <a:r>
              <a:rPr lang="en-US" sz="1800" b="1" dirty="0">
                <a:solidFill>
                  <a:schemeClr val="tx1"/>
                </a:solidFill>
              </a:rPr>
              <a:t>Types of NHSC Eligible Sites</a:t>
            </a:r>
            <a:br>
              <a:rPr lang="en-US" sz="1800" b="1" dirty="0">
                <a:solidFill>
                  <a:schemeClr val="tx1"/>
                </a:solidFill>
              </a:rPr>
            </a:br>
            <a:endParaRPr lang="en-US" sz="1800" b="1" dirty="0">
              <a:solidFill>
                <a:schemeClr val="tx1"/>
              </a:solidFill>
            </a:endParaRPr>
          </a:p>
          <a:p>
            <a:pPr lvl="1">
              <a:spcAft>
                <a:spcPts val="225"/>
              </a:spcAft>
            </a:pPr>
            <a:r>
              <a:rPr lang="en-US" sz="1600" dirty="0"/>
              <a:t>Federally Qualified Health Centers</a:t>
            </a:r>
          </a:p>
          <a:p>
            <a:pPr lvl="2">
              <a:spcAft>
                <a:spcPts val="225"/>
              </a:spcAft>
            </a:pPr>
            <a:r>
              <a:rPr lang="en-US" sz="1600" dirty="0"/>
              <a:t>Community Health Center</a:t>
            </a:r>
          </a:p>
          <a:p>
            <a:pPr lvl="2">
              <a:spcAft>
                <a:spcPts val="225"/>
              </a:spcAft>
            </a:pPr>
            <a:r>
              <a:rPr lang="en-US" sz="1600" dirty="0"/>
              <a:t>Migrant Health</a:t>
            </a:r>
          </a:p>
          <a:p>
            <a:pPr lvl="2">
              <a:spcAft>
                <a:spcPts val="225"/>
              </a:spcAft>
            </a:pPr>
            <a:r>
              <a:rPr lang="en-US" sz="1600" dirty="0"/>
              <a:t>Homeless Program</a:t>
            </a:r>
          </a:p>
          <a:p>
            <a:pPr lvl="2">
              <a:spcAft>
                <a:spcPts val="225"/>
              </a:spcAft>
            </a:pPr>
            <a:r>
              <a:rPr lang="en-US" sz="1600" dirty="0"/>
              <a:t>Public Housing Program </a:t>
            </a:r>
          </a:p>
          <a:p>
            <a:pPr lvl="2">
              <a:spcAft>
                <a:spcPts val="225"/>
              </a:spcAft>
            </a:pPr>
            <a:r>
              <a:rPr lang="en-US" sz="1600" dirty="0"/>
              <a:t>School-Based Program</a:t>
            </a:r>
          </a:p>
          <a:p>
            <a:pPr lvl="2">
              <a:spcAft>
                <a:spcPts val="225"/>
              </a:spcAft>
            </a:pPr>
            <a:r>
              <a:rPr lang="en-US" sz="1600" dirty="0"/>
              <a:t>Mobile Clinic</a:t>
            </a:r>
          </a:p>
          <a:p>
            <a:pPr lvl="1">
              <a:spcAft>
                <a:spcPts val="675"/>
              </a:spcAft>
            </a:pPr>
            <a:r>
              <a:rPr lang="en-US" sz="1600" dirty="0"/>
              <a:t>FQHC Look-Alikes </a:t>
            </a:r>
          </a:p>
          <a:p>
            <a:pPr lvl="1">
              <a:spcAft>
                <a:spcPts val="675"/>
              </a:spcAft>
            </a:pPr>
            <a:r>
              <a:rPr lang="en-US" sz="1600" dirty="0"/>
              <a:t>Indian Health Service Facilities </a:t>
            </a:r>
          </a:p>
          <a:p>
            <a:pPr lvl="1">
              <a:spcAft>
                <a:spcPts val="675"/>
              </a:spcAft>
            </a:pPr>
            <a:r>
              <a:rPr lang="en-US" sz="1600" dirty="0"/>
              <a:t>Certified Rural Health Clinics</a:t>
            </a:r>
          </a:p>
          <a:p>
            <a:pPr lvl="1">
              <a:spcAft>
                <a:spcPts val="4050"/>
              </a:spcAft>
            </a:pPr>
            <a:r>
              <a:rPr lang="en-US" sz="1600" dirty="0"/>
              <a:t>Correctional or Detention Facilities (Federal/State/Immigration and Customs Enforcement)</a:t>
            </a:r>
          </a:p>
          <a:p>
            <a:endParaRPr lang="en-US" sz="1400" dirty="0"/>
          </a:p>
        </p:txBody>
      </p:sp>
      <p:sp>
        <p:nvSpPr>
          <p:cNvPr id="3" name="Text Placeholder 2"/>
          <p:cNvSpPr>
            <a:spLocks noGrp="1"/>
          </p:cNvSpPr>
          <p:nvPr>
            <p:ph type="body" sz="quarter" idx="13"/>
          </p:nvPr>
        </p:nvSpPr>
        <p:spPr/>
        <p:txBody>
          <a:bodyPr/>
          <a:lstStyle/>
          <a:p>
            <a:pPr lvl="1">
              <a:spcAft>
                <a:spcPts val="675"/>
              </a:spcAft>
            </a:pPr>
            <a:endParaRPr lang="en-US" sz="1400" dirty="0"/>
          </a:p>
          <a:p>
            <a:pPr marL="7144" lvl="1" indent="0">
              <a:spcAft>
                <a:spcPts val="675"/>
              </a:spcAft>
              <a:buNone/>
            </a:pPr>
            <a:endParaRPr lang="en-US" sz="1400" dirty="0"/>
          </a:p>
          <a:p>
            <a:pPr lvl="1">
              <a:spcAft>
                <a:spcPts val="675"/>
              </a:spcAft>
            </a:pPr>
            <a:r>
              <a:rPr lang="en-US" sz="1600" dirty="0"/>
              <a:t>Critical Access Hospitals</a:t>
            </a:r>
          </a:p>
          <a:p>
            <a:pPr lvl="1"/>
            <a:r>
              <a:rPr lang="en-US" sz="1600" dirty="0"/>
              <a:t>Community Mental Health Centers </a:t>
            </a:r>
          </a:p>
          <a:p>
            <a:pPr lvl="1">
              <a:spcAft>
                <a:spcPts val="675"/>
              </a:spcAft>
            </a:pPr>
            <a:r>
              <a:rPr lang="en-US" sz="1600" dirty="0"/>
              <a:t>State or Local Health Departments </a:t>
            </a:r>
          </a:p>
          <a:p>
            <a:pPr lvl="1">
              <a:spcAft>
                <a:spcPts val="225"/>
              </a:spcAft>
            </a:pPr>
            <a:r>
              <a:rPr lang="en-US" sz="1600" dirty="0"/>
              <a:t>Community Outpatient Facilities</a:t>
            </a:r>
          </a:p>
          <a:p>
            <a:pPr lvl="2">
              <a:spcAft>
                <a:spcPts val="225"/>
              </a:spcAft>
            </a:pPr>
            <a:r>
              <a:rPr lang="en-US" sz="1600" dirty="0"/>
              <a:t>Hospital Affiliated </a:t>
            </a:r>
          </a:p>
          <a:p>
            <a:pPr lvl="2">
              <a:spcAft>
                <a:spcPts val="225"/>
              </a:spcAft>
            </a:pPr>
            <a:r>
              <a:rPr lang="en-US" sz="1600" dirty="0"/>
              <a:t>Non-Hospital Affiliated </a:t>
            </a:r>
          </a:p>
          <a:p>
            <a:pPr lvl="1">
              <a:spcAft>
                <a:spcPts val="675"/>
              </a:spcAft>
            </a:pPr>
            <a:r>
              <a:rPr lang="en-US" sz="1600" dirty="0"/>
              <a:t>Private Practices (Solo &amp; Group Practice)</a:t>
            </a:r>
          </a:p>
          <a:p>
            <a:pPr lvl="1">
              <a:spcAft>
                <a:spcPts val="675"/>
              </a:spcAft>
            </a:pPr>
            <a:r>
              <a:rPr lang="en-US" sz="1600" dirty="0"/>
              <a:t>School-Based Clinics </a:t>
            </a:r>
          </a:p>
          <a:p>
            <a:pPr lvl="1">
              <a:spcAft>
                <a:spcPts val="675"/>
              </a:spcAft>
            </a:pPr>
            <a:r>
              <a:rPr lang="en-US" sz="1600" dirty="0"/>
              <a:t>Mobile Clinics </a:t>
            </a:r>
          </a:p>
          <a:p>
            <a:pPr lvl="1">
              <a:spcAft>
                <a:spcPts val="675"/>
              </a:spcAft>
            </a:pPr>
            <a:r>
              <a:rPr lang="en-US" sz="1600" dirty="0"/>
              <a:t>Free Clinics </a:t>
            </a:r>
          </a:p>
          <a:p>
            <a:pPr lvl="1">
              <a:spcAft>
                <a:spcPts val="675"/>
              </a:spcAft>
            </a:pPr>
            <a:r>
              <a:rPr lang="en-US" sz="1600" dirty="0"/>
              <a:t>Substance Use Disorder Treatment Facilities </a:t>
            </a:r>
          </a:p>
        </p:txBody>
      </p:sp>
    </p:spTree>
    <p:extLst>
      <p:ext uri="{BB962C8B-B14F-4D97-AF65-F5344CB8AC3E}">
        <p14:creationId xmlns:p14="http://schemas.microsoft.com/office/powerpoint/2010/main" val="1233942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In-Service Requirements</a:t>
            </a:r>
          </a:p>
        </p:txBody>
      </p:sp>
      <p:sp>
        <p:nvSpPr>
          <p:cNvPr id="3" name="Text Placeholder 2"/>
          <p:cNvSpPr>
            <a:spLocks noGrp="1"/>
          </p:cNvSpPr>
          <p:nvPr>
            <p:ph type="body" sz="quarter" idx="11"/>
          </p:nvPr>
        </p:nvSpPr>
        <p:spPr>
          <a:xfrm>
            <a:off x="910147" y="1460913"/>
            <a:ext cx="7340718" cy="4754880"/>
          </a:xfrm>
        </p:spPr>
        <p:txBody>
          <a:bodyPr/>
          <a:lstStyle/>
          <a:p>
            <a:pPr>
              <a:lnSpc>
                <a:spcPct val="100000"/>
              </a:lnSpc>
              <a:spcAft>
                <a:spcPts val="1800"/>
              </a:spcAft>
            </a:pPr>
            <a:r>
              <a:rPr lang="en-US" sz="1800" b="0" dirty="0">
                <a:solidFill>
                  <a:schemeClr val="tx2"/>
                </a:solidFill>
              </a:rPr>
              <a:t>You will receive a salary &amp; benefits from your site that you negotiate.</a:t>
            </a:r>
          </a:p>
          <a:p>
            <a:pPr>
              <a:lnSpc>
                <a:spcPct val="100000"/>
              </a:lnSpc>
              <a:spcAft>
                <a:spcPts val="1800"/>
              </a:spcAft>
            </a:pPr>
            <a:r>
              <a:rPr lang="en-US" sz="1800" b="0" dirty="0">
                <a:solidFill>
                  <a:schemeClr val="tx2"/>
                </a:solidFill>
              </a:rPr>
              <a:t>All NHSC participants are required to verify their employment and time spent in practice every 6 months; vacations, sick leave, and other time spent away from your site also must be documented with NHSC.</a:t>
            </a:r>
          </a:p>
          <a:p>
            <a:r>
              <a:rPr lang="en-US" sz="1800" b="0" dirty="0">
                <a:solidFill>
                  <a:schemeClr val="tx2"/>
                </a:solidFill>
              </a:rPr>
              <a:t>Full time contract status is 40 hours per week (includes patient care, admin duties, teaching, hours, and telemedicine). Requirements vary by discipline, so please consult the Application and Program Guidance for additional clarification. </a:t>
            </a:r>
          </a:p>
        </p:txBody>
      </p:sp>
    </p:spTree>
    <p:extLst>
      <p:ext uri="{BB962C8B-B14F-4D97-AF65-F5344CB8AC3E}">
        <p14:creationId xmlns:p14="http://schemas.microsoft.com/office/powerpoint/2010/main" val="3255469424"/>
      </p:ext>
    </p:extLst>
  </p:cSld>
  <p:clrMapOvr>
    <a:masterClrMapping/>
  </p:clrMapOvr>
</p:sld>
</file>

<file path=ppt/theme/theme1.xml><?xml version="1.0" encoding="utf-8"?>
<a:theme xmlns:a="http://schemas.openxmlformats.org/drawingml/2006/main" name="Custom Design">
  <a:themeElements>
    <a:clrScheme name="NHSC Brand Colors">
      <a:dk1>
        <a:srgbClr val="2374B3"/>
      </a:dk1>
      <a:lt1>
        <a:srgbClr val="FFFFFF"/>
      </a:lt1>
      <a:dk2>
        <a:srgbClr val="232849"/>
      </a:dk2>
      <a:lt2>
        <a:srgbClr val="4E4E50"/>
      </a:lt2>
      <a:accent1>
        <a:srgbClr val="4372C3"/>
      </a:accent1>
      <a:accent2>
        <a:srgbClr val="DADAEF"/>
      </a:accent2>
      <a:accent3>
        <a:srgbClr val="324165"/>
      </a:accent3>
      <a:accent4>
        <a:srgbClr val="FFC000"/>
      </a:accent4>
      <a:accent5>
        <a:srgbClr val="FFFFFF"/>
      </a:accent5>
      <a:accent6>
        <a:srgbClr val="FFFFFF"/>
      </a:accent6>
      <a:hlink>
        <a:srgbClr val="232849"/>
      </a:hlink>
      <a:folHlink>
        <a:srgbClr val="4D4D5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500" b="1" dirty="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NHSC Brand Colors">
      <a:dk1>
        <a:srgbClr val="2374B3"/>
      </a:dk1>
      <a:lt1>
        <a:srgbClr val="FFFFFF"/>
      </a:lt1>
      <a:dk2>
        <a:srgbClr val="232849"/>
      </a:dk2>
      <a:lt2>
        <a:srgbClr val="4E4E50"/>
      </a:lt2>
      <a:accent1>
        <a:srgbClr val="4372C3"/>
      </a:accent1>
      <a:accent2>
        <a:srgbClr val="DADAEF"/>
      </a:accent2>
      <a:accent3>
        <a:srgbClr val="324165"/>
      </a:accent3>
      <a:accent4>
        <a:srgbClr val="FFC000"/>
      </a:accent4>
      <a:accent5>
        <a:srgbClr val="FFFFFF"/>
      </a:accent5>
      <a:accent6>
        <a:srgbClr val="FFFFFF"/>
      </a:accent6>
      <a:hlink>
        <a:srgbClr val="232849"/>
      </a:hlink>
      <a:folHlink>
        <a:srgbClr val="4D4D5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500" b="1" dirty="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NHSC Brand Colors">
      <a:dk1>
        <a:srgbClr val="2374B3"/>
      </a:dk1>
      <a:lt1>
        <a:srgbClr val="FFFFFF"/>
      </a:lt1>
      <a:dk2>
        <a:srgbClr val="232849"/>
      </a:dk2>
      <a:lt2>
        <a:srgbClr val="4E4E50"/>
      </a:lt2>
      <a:accent1>
        <a:srgbClr val="4372C3"/>
      </a:accent1>
      <a:accent2>
        <a:srgbClr val="DADAEF"/>
      </a:accent2>
      <a:accent3>
        <a:srgbClr val="324165"/>
      </a:accent3>
      <a:accent4>
        <a:srgbClr val="FFC000"/>
      </a:accent4>
      <a:accent5>
        <a:srgbClr val="FFFFFF"/>
      </a:accent5>
      <a:accent6>
        <a:srgbClr val="FFFFFF"/>
      </a:accent6>
      <a:hlink>
        <a:srgbClr val="232849"/>
      </a:hlink>
      <a:folHlink>
        <a:srgbClr val="4D4D50"/>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500" b="1" dirty="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BD11DFC006D548BACBD7711A42C131" ma:contentTypeVersion="24" ma:contentTypeDescription="Create a new document." ma:contentTypeScope="" ma:versionID="ae089241ae0ed299b82dcec9e5124163">
  <xsd:schema xmlns:xsd="http://www.w3.org/2001/XMLSchema" xmlns:xs="http://www.w3.org/2001/XMLSchema" xmlns:p="http://schemas.microsoft.com/office/2006/metadata/properties" xmlns:ns1="http://schemas.microsoft.com/sharepoint/v3" xmlns:ns2="7e5deb54-0c40-4a2d-b57a-9ffc084c479c" xmlns:ns3="861e3268-0313-4447-8b02-f49d82278c8e" targetNamespace="http://schemas.microsoft.com/office/2006/metadata/properties" ma:root="true" ma:fieldsID="d481f9ea85a3cbfed31249417a5a8e24" ns1:_="" ns2:_="" ns3:_="">
    <xsd:import namespace="http://schemas.microsoft.com/sharepoint/v3"/>
    <xsd:import namespace="7e5deb54-0c40-4a2d-b57a-9ffc084c479c"/>
    <xsd:import namespace="861e3268-0313-4447-8b02-f49d82278c8e"/>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1:PublishingStartDate" minOccurs="0"/>
                <xsd:element ref="ns1:PublishingExpirationDate"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e5deb54-0c40-4a2d-b57a-9ffc084c479c"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dexed="true"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7"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b48b4a-4e9e-4e00-ae16-9820085d6150}" ma:internalName="TaxCatchAll" ma:showField="CatchAllData" ma:web="7e5deb54-0c40-4a2d-b57a-9ffc084c47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1e3268-0313-4447-8b02-f49d82278c8e"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bjectDetectorVersions" ma:index="18" nillable="true" ma:displayName="MediaServiceObjectDetectorVersions" ma:description="" ma:hidden="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e9f98e-9ad5-43de-b59a-72d7e946aae0" ma:termSetId="09814cd3-568e-fe90-9814-8d621ff8fb84" ma:anchorId="fba54fb3-c3e1-fe81-a776-ca4b69148c4d" ma:open="true" ma:isKeyword="false">
      <xsd:complexType>
        <xsd:sequence>
          <xsd:element ref="pc:Terms" minOccurs="0" maxOccurs="1"/>
        </xsd:sequence>
      </xsd:complex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OCR" ma:index="25" nillable="true" ma:displayName="Extracted Text" ma:internalName="MediaServiceOCR" ma:readOnly="true">
      <xsd:simpleType>
        <xsd:restriction base="dms:Note">
          <xsd:maxLength value="255"/>
        </xsd:restriction>
      </xsd:simpleType>
    </xsd:element>
    <xsd:element name="MediaServiceLocation" ma:index="26"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61e3268-0313-4447-8b02-f49d82278c8e">
      <Terms xmlns="http://schemas.microsoft.com/office/infopath/2007/PartnerControls"/>
    </lcf76f155ced4ddcb4097134ff3c332f>
    <PublishingExpirationDate xmlns="http://schemas.microsoft.com/sharepoint/v3" xsi:nil="true"/>
    <TaxCatchAll xmlns="7e5deb54-0c40-4a2d-b57a-9ffc084c479c" xsi:nil="true"/>
    <PublishingStartDate xmlns="http://schemas.microsoft.com/sharepoint/v3"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E78FDA81-2A95-4A2F-84F9-5746E0EA67DD}">
  <ds:schemaRefs>
    <ds:schemaRef ds:uri="http://schemas.microsoft.com/sharepoint/v3/contenttype/forms"/>
  </ds:schemaRefs>
</ds:datastoreItem>
</file>

<file path=customXml/itemProps2.xml><?xml version="1.0" encoding="utf-8"?>
<ds:datastoreItem xmlns:ds="http://schemas.openxmlformats.org/officeDocument/2006/customXml" ds:itemID="{89018618-E2CD-44F0-874E-2975A502A2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e5deb54-0c40-4a2d-b57a-9ffc084c479c"/>
    <ds:schemaRef ds:uri="861e3268-0313-4447-8b02-f49d82278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BC40583-8BD2-4B12-9B96-8FDDF5A395F8}">
  <ds:schemaRefs>
    <ds:schemaRef ds:uri="http://schemas.microsoft.com/office/2006/documentManagement/types"/>
    <ds:schemaRef ds:uri="http://purl.org/dc/elements/1.1/"/>
    <ds:schemaRef ds:uri="7e5deb54-0c40-4a2d-b57a-9ffc084c479c"/>
    <ds:schemaRef ds:uri="http://purl.org/dc/dcmitype/"/>
    <ds:schemaRef ds:uri="http://schemas.openxmlformats.org/package/2006/metadata/core-properties"/>
    <ds:schemaRef ds:uri="http://schemas.microsoft.com/office/infopath/2007/PartnerControls"/>
    <ds:schemaRef ds:uri="http://purl.org/dc/terms/"/>
    <ds:schemaRef ds:uri="861e3268-0313-4447-8b02-f49d82278c8e"/>
    <ds:schemaRef ds:uri="http://schemas.microsoft.com/sharepoint/v3"/>
    <ds:schemaRef ds:uri="http://schemas.microsoft.com/office/2006/metadata/properties"/>
    <ds:schemaRef ds:uri="http://www.w3.org/XML/1998/namespace"/>
  </ds:schemaRefs>
</ds:datastoreItem>
</file>

<file path=customXml/itemProps4.xml><?xml version="1.0" encoding="utf-8"?>
<ds:datastoreItem xmlns:ds="http://schemas.openxmlformats.org/officeDocument/2006/customXml" ds:itemID="{1F38D489-63C5-4D89-9505-00CFA2664E21}">
  <ds:schemaRefs>
    <ds:schemaRef ds:uri="http://schemas.microsoft.com/sharepoint/events"/>
  </ds:schemaRefs>
</ds:datastoreItem>
</file>

<file path=docMetadata/LabelInfo.xml><?xml version="1.0" encoding="utf-8"?>
<clbl:labelList xmlns:clbl="http://schemas.microsoft.com/office/2020/mipLabelMetadata">
  <clbl:label id="{14b77578-9773-42d5-8507-251ca2dc2b06}" enabled="0" method="" siteId="{14b77578-9773-42d5-8507-251ca2dc2b06}" removed="1"/>
</clbl:labelList>
</file>

<file path=docProps/app.xml><?xml version="1.0" encoding="utf-8"?>
<Properties xmlns="http://schemas.openxmlformats.org/officeDocument/2006/extended-properties" xmlns:vt="http://schemas.openxmlformats.org/officeDocument/2006/docPropsVTypes">
  <Template/>
  <TotalTime>13208</TotalTime>
  <Words>835</Words>
  <Application>Microsoft Office PowerPoint</Application>
  <PresentationFormat>On-screen Show (4:3)</PresentationFormat>
  <Paragraphs>102</Paragraphs>
  <Slides>10</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Arial</vt:lpstr>
      <vt:lpstr>Calibri</vt:lpstr>
      <vt:lpstr>Georgia</vt:lpstr>
      <vt:lpstr>System Font Regular</vt:lpstr>
      <vt:lpstr>Times New Roman</vt:lpstr>
      <vt:lpstr>Wingdings</vt:lpstr>
      <vt:lpstr>Custom Design</vt:lpstr>
      <vt:lpstr>1_Custom Design</vt:lpstr>
      <vt:lpstr>2_Custom Design</vt:lpstr>
      <vt:lpstr>National Health Service Corps Students to Service Loan Repayment Program</vt:lpstr>
      <vt:lpstr>About the National Health Service Corps</vt:lpstr>
      <vt:lpstr>Students to Service Loan Repayment Program Award</vt:lpstr>
      <vt:lpstr>Eligible Disciplines</vt:lpstr>
      <vt:lpstr>Eligible Disciplines</vt:lpstr>
      <vt:lpstr>New this year! Maternity Supplemental Award</vt:lpstr>
      <vt:lpstr>How to Apply</vt:lpstr>
      <vt:lpstr>Where Can You Work?</vt:lpstr>
      <vt:lpstr>In-Service Requirements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Sothoron, Julia  (HRSA)</cp:lastModifiedBy>
  <cp:revision>725</cp:revision>
  <cp:lastPrinted>2019-04-16T21:42:21Z</cp:lastPrinted>
  <dcterms:created xsi:type="dcterms:W3CDTF">2019-03-11T13:39:50Z</dcterms:created>
  <dcterms:modified xsi:type="dcterms:W3CDTF">2023-09-05T14:02:50Z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0x01010027100C7699C73A498CB057F667D9CD99</vt:lpwstr>
  </property>
  <property fmtid="{D5CDD505-2E9C-101B-9397-08002B2CF9AE}" pid="3" name="_dlc_DocIdItemGuid">
    <vt:lpwstr>68214c95-21b5-4640-ba7e-7a63cc8b86b8</vt:lpwstr>
  </property>
</Properties>
</file>